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2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 id="2147483687" r:id="rId6"/>
    <p:sldMasterId id="2147483700" r:id="rId7"/>
    <p:sldMasterId id="2147483713" r:id="rId8"/>
    <p:sldMasterId id="2147483726" r:id="rId9"/>
    <p:sldMasterId id="2147483739" r:id="rId10"/>
    <p:sldMasterId id="2147483752" r:id="rId11"/>
    <p:sldMasterId id="2147483765" r:id="rId12"/>
    <p:sldMasterId id="2147483778" r:id="rId13"/>
    <p:sldMasterId id="2147483791" r:id="rId14"/>
    <p:sldMasterId id="2147483804" r:id="rId15"/>
    <p:sldMasterId id="2147483817" r:id="rId16"/>
    <p:sldMasterId id="2147483830" r:id="rId17"/>
    <p:sldMasterId id="2147483843" r:id="rId18"/>
    <p:sldMasterId id="2147483856" r:id="rId19"/>
    <p:sldMasterId id="2147483869" r:id="rId20"/>
    <p:sldMasterId id="2147483882" r:id="rId21"/>
    <p:sldMasterId id="2147483895" r:id="rId22"/>
    <p:sldMasterId id="2147483908" r:id="rId23"/>
    <p:sldMasterId id="2147483921" r:id="rId24"/>
    <p:sldMasterId id="2147483934" r:id="rId25"/>
  </p:sldMasterIdLst>
  <p:notesMasterIdLst>
    <p:notesMasterId r:id="rId26"/>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42" r:id="rId113"/>
    <p:sldId id="343" r:id="rId114"/>
    <p:sldId id="344" r:id="rId115"/>
    <p:sldId id="345" r:id="rId116"/>
    <p:sldId id="346" r:id="rId117"/>
    <p:sldId id="347" r:id="rId118"/>
    <p:sldId id="348" r:id="rId119"/>
    <p:sldId id="349" r:id="rId120"/>
    <p:sldId id="350" r:id="rId121"/>
    <p:sldId id="351" r:id="rId122"/>
    <p:sldId id="352" r:id="rId123"/>
    <p:sldId id="353" r:id="rId124"/>
    <p:sldId id="354" r:id="rId125"/>
    <p:sldId id="355" r:id="rId126"/>
    <p:sldId id="356" r:id="rId127"/>
    <p:sldId id="357" r:id="rId128"/>
    <p:sldId id="358" r:id="rId129"/>
    <p:sldId id="359" r:id="rId130"/>
    <p:sldId id="360" r:id="rId131"/>
    <p:sldId id="361" r:id="rId132"/>
    <p:sldId id="362" r:id="rId133"/>
    <p:sldId id="363" r:id="rId134"/>
    <p:sldId id="364" r:id="rId135"/>
    <p:sldId id="365" r:id="rId136"/>
    <p:sldId id="366" r:id="rId137"/>
    <p:sldId id="367" r:id="rId138"/>
    <p:sldId id="368" r:id="rId139"/>
    <p:sldId id="369" r:id="rId140"/>
    <p:sldId id="370" r:id="rId141"/>
    <p:sldId id="371" r:id="rId142"/>
  </p:sldIdLst>
  <p:sldSz cy="6858000" cx="12192000"/>
  <p:notesSz cx="6858000" cy="9144000"/>
  <p:embeddedFontLst>
    <p:embeddedFont>
      <p:font typeface="Corbel"/>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7" roundtripDataSignature="AMtx7mi9o4yM7lipPsA+fzTO/GOij1hL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14.xml"/><Relationship Id="rId42" Type="http://schemas.openxmlformats.org/officeDocument/2006/relationships/slide" Target="slides/slide16.xml"/><Relationship Id="rId41" Type="http://schemas.openxmlformats.org/officeDocument/2006/relationships/slide" Target="slides/slide15.xml"/><Relationship Id="rId44" Type="http://schemas.openxmlformats.org/officeDocument/2006/relationships/slide" Target="slides/slide18.xml"/><Relationship Id="rId43" Type="http://schemas.openxmlformats.org/officeDocument/2006/relationships/slide" Target="slides/slide17.xml"/><Relationship Id="rId46" Type="http://schemas.openxmlformats.org/officeDocument/2006/relationships/slide" Target="slides/slide20.xml"/><Relationship Id="rId45" Type="http://schemas.openxmlformats.org/officeDocument/2006/relationships/slide" Target="slides/slide19.xml"/><Relationship Id="rId107" Type="http://schemas.openxmlformats.org/officeDocument/2006/relationships/slide" Target="slides/slide81.xml"/><Relationship Id="rId106" Type="http://schemas.openxmlformats.org/officeDocument/2006/relationships/slide" Target="slides/slide80.xml"/><Relationship Id="rId105" Type="http://schemas.openxmlformats.org/officeDocument/2006/relationships/slide" Target="slides/slide79.xml"/><Relationship Id="rId104" Type="http://schemas.openxmlformats.org/officeDocument/2006/relationships/slide" Target="slides/slide78.xml"/><Relationship Id="rId109" Type="http://schemas.openxmlformats.org/officeDocument/2006/relationships/slide" Target="slides/slide83.xml"/><Relationship Id="rId108" Type="http://schemas.openxmlformats.org/officeDocument/2006/relationships/slide" Target="slides/slide82.xml"/><Relationship Id="rId48" Type="http://schemas.openxmlformats.org/officeDocument/2006/relationships/slide" Target="slides/slide22.xml"/><Relationship Id="rId47" Type="http://schemas.openxmlformats.org/officeDocument/2006/relationships/slide" Target="slides/slide21.xml"/><Relationship Id="rId49" Type="http://schemas.openxmlformats.org/officeDocument/2006/relationships/slide" Target="slides/slide23.xml"/><Relationship Id="rId103" Type="http://schemas.openxmlformats.org/officeDocument/2006/relationships/slide" Target="slides/slide77.xml"/><Relationship Id="rId102" Type="http://schemas.openxmlformats.org/officeDocument/2006/relationships/slide" Target="slides/slide76.xml"/><Relationship Id="rId101" Type="http://schemas.openxmlformats.org/officeDocument/2006/relationships/slide" Target="slides/slide75.xml"/><Relationship Id="rId100" Type="http://schemas.openxmlformats.org/officeDocument/2006/relationships/slide" Target="slides/slide74.xml"/><Relationship Id="rId31" Type="http://schemas.openxmlformats.org/officeDocument/2006/relationships/slide" Target="slides/slide5.xml"/><Relationship Id="rId30" Type="http://schemas.openxmlformats.org/officeDocument/2006/relationships/slide" Target="slides/slide4.xml"/><Relationship Id="rId33" Type="http://schemas.openxmlformats.org/officeDocument/2006/relationships/slide" Target="slides/slide7.xml"/><Relationship Id="rId32" Type="http://schemas.openxmlformats.org/officeDocument/2006/relationships/slide" Target="slides/slide6.xml"/><Relationship Id="rId35" Type="http://schemas.openxmlformats.org/officeDocument/2006/relationships/slide" Target="slides/slide9.xml"/><Relationship Id="rId34" Type="http://schemas.openxmlformats.org/officeDocument/2006/relationships/slide" Target="slides/slide8.xml"/><Relationship Id="rId37" Type="http://schemas.openxmlformats.org/officeDocument/2006/relationships/slide" Target="slides/slide11.xml"/><Relationship Id="rId36" Type="http://schemas.openxmlformats.org/officeDocument/2006/relationships/slide" Target="slides/slide10.xml"/><Relationship Id="rId39" Type="http://schemas.openxmlformats.org/officeDocument/2006/relationships/slide" Target="slides/slide13.xml"/><Relationship Id="rId38" Type="http://schemas.openxmlformats.org/officeDocument/2006/relationships/slide" Target="slides/slide12.xml"/><Relationship Id="rId20" Type="http://schemas.openxmlformats.org/officeDocument/2006/relationships/slideMaster" Target="slideMasters/slideMaster18.xml"/><Relationship Id="rId22" Type="http://schemas.openxmlformats.org/officeDocument/2006/relationships/slideMaster" Target="slideMasters/slideMaster20.xml"/><Relationship Id="rId21" Type="http://schemas.openxmlformats.org/officeDocument/2006/relationships/slideMaster" Target="slideMasters/slideMaster19.xml"/><Relationship Id="rId24" Type="http://schemas.openxmlformats.org/officeDocument/2006/relationships/slideMaster" Target="slideMasters/slideMaster22.xml"/><Relationship Id="rId23" Type="http://schemas.openxmlformats.org/officeDocument/2006/relationships/slideMaster" Target="slideMasters/slideMaster21.xml"/><Relationship Id="rId129" Type="http://schemas.openxmlformats.org/officeDocument/2006/relationships/slide" Target="slides/slide103.xml"/><Relationship Id="rId128" Type="http://schemas.openxmlformats.org/officeDocument/2006/relationships/slide" Target="slides/slide102.xml"/><Relationship Id="rId127" Type="http://schemas.openxmlformats.org/officeDocument/2006/relationships/slide" Target="slides/slide101.xml"/><Relationship Id="rId126" Type="http://schemas.openxmlformats.org/officeDocument/2006/relationships/slide" Target="slides/slide100.xml"/><Relationship Id="rId26" Type="http://schemas.openxmlformats.org/officeDocument/2006/relationships/notesMaster" Target="notesMasters/notesMaster1.xml"/><Relationship Id="rId121" Type="http://schemas.openxmlformats.org/officeDocument/2006/relationships/slide" Target="slides/slide95.xml"/><Relationship Id="rId25" Type="http://schemas.openxmlformats.org/officeDocument/2006/relationships/slideMaster" Target="slideMasters/slideMaster23.xml"/><Relationship Id="rId120" Type="http://schemas.openxmlformats.org/officeDocument/2006/relationships/slide" Target="slides/slide94.xml"/><Relationship Id="rId28" Type="http://schemas.openxmlformats.org/officeDocument/2006/relationships/slide" Target="slides/slide2.xml"/><Relationship Id="rId27" Type="http://schemas.openxmlformats.org/officeDocument/2006/relationships/slide" Target="slides/slide1.xml"/><Relationship Id="rId125" Type="http://schemas.openxmlformats.org/officeDocument/2006/relationships/slide" Target="slides/slide99.xml"/><Relationship Id="rId29" Type="http://schemas.openxmlformats.org/officeDocument/2006/relationships/slide" Target="slides/slide3.xml"/><Relationship Id="rId124" Type="http://schemas.openxmlformats.org/officeDocument/2006/relationships/slide" Target="slides/slide98.xml"/><Relationship Id="rId123" Type="http://schemas.openxmlformats.org/officeDocument/2006/relationships/slide" Target="slides/slide97.xml"/><Relationship Id="rId122" Type="http://schemas.openxmlformats.org/officeDocument/2006/relationships/slide" Target="slides/slide96.xml"/><Relationship Id="rId95" Type="http://schemas.openxmlformats.org/officeDocument/2006/relationships/slide" Target="slides/slide69.xml"/><Relationship Id="rId94" Type="http://schemas.openxmlformats.org/officeDocument/2006/relationships/slide" Target="slides/slide68.xml"/><Relationship Id="rId97" Type="http://schemas.openxmlformats.org/officeDocument/2006/relationships/slide" Target="slides/slide71.xml"/><Relationship Id="rId96" Type="http://schemas.openxmlformats.org/officeDocument/2006/relationships/slide" Target="slides/slide70.xml"/><Relationship Id="rId11" Type="http://schemas.openxmlformats.org/officeDocument/2006/relationships/slideMaster" Target="slideMasters/slideMaster9.xml"/><Relationship Id="rId99" Type="http://schemas.openxmlformats.org/officeDocument/2006/relationships/slide" Target="slides/slide73.xml"/><Relationship Id="rId10" Type="http://schemas.openxmlformats.org/officeDocument/2006/relationships/slideMaster" Target="slideMasters/slideMaster8.xml"/><Relationship Id="rId98" Type="http://schemas.openxmlformats.org/officeDocument/2006/relationships/slide" Target="slides/slide72.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slide" Target="slides/slide65.xml"/><Relationship Id="rId90" Type="http://schemas.openxmlformats.org/officeDocument/2006/relationships/slide" Target="slides/slide64.xml"/><Relationship Id="rId93" Type="http://schemas.openxmlformats.org/officeDocument/2006/relationships/slide" Target="slides/slide67.xml"/><Relationship Id="rId92" Type="http://schemas.openxmlformats.org/officeDocument/2006/relationships/slide" Target="slides/slide66.xml"/><Relationship Id="rId118" Type="http://schemas.openxmlformats.org/officeDocument/2006/relationships/slide" Target="slides/slide92.xml"/><Relationship Id="rId117" Type="http://schemas.openxmlformats.org/officeDocument/2006/relationships/slide" Target="slides/slide91.xml"/><Relationship Id="rId116" Type="http://schemas.openxmlformats.org/officeDocument/2006/relationships/slide" Target="slides/slide90.xml"/><Relationship Id="rId115" Type="http://schemas.openxmlformats.org/officeDocument/2006/relationships/slide" Target="slides/slide89.xml"/><Relationship Id="rId119" Type="http://schemas.openxmlformats.org/officeDocument/2006/relationships/slide" Target="slides/slide93.xml"/><Relationship Id="rId15" Type="http://schemas.openxmlformats.org/officeDocument/2006/relationships/slideMaster" Target="slideMasters/slideMaster13.xml"/><Relationship Id="rId110" Type="http://schemas.openxmlformats.org/officeDocument/2006/relationships/slide" Target="slides/slide84.xml"/><Relationship Id="rId14" Type="http://schemas.openxmlformats.org/officeDocument/2006/relationships/slideMaster" Target="slideMasters/slideMaster12.xml"/><Relationship Id="rId17" Type="http://schemas.openxmlformats.org/officeDocument/2006/relationships/slideMaster" Target="slideMasters/slideMaster15.xml"/><Relationship Id="rId16" Type="http://schemas.openxmlformats.org/officeDocument/2006/relationships/slideMaster" Target="slideMasters/slideMaster14.xml"/><Relationship Id="rId19" Type="http://schemas.openxmlformats.org/officeDocument/2006/relationships/slideMaster" Target="slideMasters/slideMaster17.xml"/><Relationship Id="rId114" Type="http://schemas.openxmlformats.org/officeDocument/2006/relationships/slide" Target="slides/slide88.xml"/><Relationship Id="rId18" Type="http://schemas.openxmlformats.org/officeDocument/2006/relationships/slideMaster" Target="slideMasters/slideMaster16.xml"/><Relationship Id="rId113" Type="http://schemas.openxmlformats.org/officeDocument/2006/relationships/slide" Target="slides/slide87.xml"/><Relationship Id="rId112" Type="http://schemas.openxmlformats.org/officeDocument/2006/relationships/slide" Target="slides/slide86.xml"/><Relationship Id="rId111" Type="http://schemas.openxmlformats.org/officeDocument/2006/relationships/slide" Target="slides/slide85.xml"/><Relationship Id="rId84" Type="http://schemas.openxmlformats.org/officeDocument/2006/relationships/slide" Target="slides/slide58.xml"/><Relationship Id="rId83" Type="http://schemas.openxmlformats.org/officeDocument/2006/relationships/slide" Target="slides/slide57.xml"/><Relationship Id="rId86" Type="http://schemas.openxmlformats.org/officeDocument/2006/relationships/slide" Target="slides/slide60.xml"/><Relationship Id="rId85" Type="http://schemas.openxmlformats.org/officeDocument/2006/relationships/slide" Target="slides/slide59.xml"/><Relationship Id="rId88" Type="http://schemas.openxmlformats.org/officeDocument/2006/relationships/slide" Target="slides/slide62.xml"/><Relationship Id="rId87" Type="http://schemas.openxmlformats.org/officeDocument/2006/relationships/slide" Target="slides/slide61.xml"/><Relationship Id="rId89" Type="http://schemas.openxmlformats.org/officeDocument/2006/relationships/slide" Target="slides/slide63.xml"/><Relationship Id="rId80" Type="http://schemas.openxmlformats.org/officeDocument/2006/relationships/slide" Target="slides/slide54.xml"/><Relationship Id="rId82" Type="http://schemas.openxmlformats.org/officeDocument/2006/relationships/slide" Target="slides/slide56.xml"/><Relationship Id="rId81" Type="http://schemas.openxmlformats.org/officeDocument/2006/relationships/slide" Target="slides/slide5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3" Type="http://schemas.openxmlformats.org/officeDocument/2006/relationships/font" Target="fonts/Corbel-regular.fntdata"/><Relationship Id="rId142" Type="http://schemas.openxmlformats.org/officeDocument/2006/relationships/slide" Target="slides/slide116.xml"/><Relationship Id="rId141" Type="http://schemas.openxmlformats.org/officeDocument/2006/relationships/slide" Target="slides/slide115.xml"/><Relationship Id="rId140" Type="http://schemas.openxmlformats.org/officeDocument/2006/relationships/slide" Target="slides/slide114.xml"/><Relationship Id="rId5" Type="http://schemas.openxmlformats.org/officeDocument/2006/relationships/slideMaster" Target="slideMasters/slideMaster3.xml"/><Relationship Id="rId147" Type="http://customschemas.google.com/relationships/presentationmetadata" Target="metadata"/><Relationship Id="rId6" Type="http://schemas.openxmlformats.org/officeDocument/2006/relationships/slideMaster" Target="slideMasters/slideMaster4.xml"/><Relationship Id="rId146" Type="http://schemas.openxmlformats.org/officeDocument/2006/relationships/font" Target="fonts/Corbel-boldItalic.fntdata"/><Relationship Id="rId7" Type="http://schemas.openxmlformats.org/officeDocument/2006/relationships/slideMaster" Target="slideMasters/slideMaster5.xml"/><Relationship Id="rId145" Type="http://schemas.openxmlformats.org/officeDocument/2006/relationships/font" Target="fonts/Corbel-italic.fntdata"/><Relationship Id="rId8" Type="http://schemas.openxmlformats.org/officeDocument/2006/relationships/slideMaster" Target="slideMasters/slideMaster6.xml"/><Relationship Id="rId144" Type="http://schemas.openxmlformats.org/officeDocument/2006/relationships/font" Target="fonts/Corbel-bold.fntdata"/><Relationship Id="rId73" Type="http://schemas.openxmlformats.org/officeDocument/2006/relationships/slide" Target="slides/slide47.xml"/><Relationship Id="rId72" Type="http://schemas.openxmlformats.org/officeDocument/2006/relationships/slide" Target="slides/slide46.xml"/><Relationship Id="rId75" Type="http://schemas.openxmlformats.org/officeDocument/2006/relationships/slide" Target="slides/slide49.xml"/><Relationship Id="rId74" Type="http://schemas.openxmlformats.org/officeDocument/2006/relationships/slide" Target="slides/slide48.xml"/><Relationship Id="rId77" Type="http://schemas.openxmlformats.org/officeDocument/2006/relationships/slide" Target="slides/slide51.xml"/><Relationship Id="rId76" Type="http://schemas.openxmlformats.org/officeDocument/2006/relationships/slide" Target="slides/slide50.xml"/><Relationship Id="rId79" Type="http://schemas.openxmlformats.org/officeDocument/2006/relationships/slide" Target="slides/slide53.xml"/><Relationship Id="rId78" Type="http://schemas.openxmlformats.org/officeDocument/2006/relationships/slide" Target="slides/slide52.xml"/><Relationship Id="rId71" Type="http://schemas.openxmlformats.org/officeDocument/2006/relationships/slide" Target="slides/slide45.xml"/><Relationship Id="rId70" Type="http://schemas.openxmlformats.org/officeDocument/2006/relationships/slide" Target="slides/slide44.xml"/><Relationship Id="rId139" Type="http://schemas.openxmlformats.org/officeDocument/2006/relationships/slide" Target="slides/slide113.xml"/><Relationship Id="rId138" Type="http://schemas.openxmlformats.org/officeDocument/2006/relationships/slide" Target="slides/slide112.xml"/><Relationship Id="rId137" Type="http://schemas.openxmlformats.org/officeDocument/2006/relationships/slide" Target="slides/slide111.xml"/><Relationship Id="rId132" Type="http://schemas.openxmlformats.org/officeDocument/2006/relationships/slide" Target="slides/slide106.xml"/><Relationship Id="rId131" Type="http://schemas.openxmlformats.org/officeDocument/2006/relationships/slide" Target="slides/slide105.xml"/><Relationship Id="rId130" Type="http://schemas.openxmlformats.org/officeDocument/2006/relationships/slide" Target="slides/slide104.xml"/><Relationship Id="rId136" Type="http://schemas.openxmlformats.org/officeDocument/2006/relationships/slide" Target="slides/slide110.xml"/><Relationship Id="rId135" Type="http://schemas.openxmlformats.org/officeDocument/2006/relationships/slide" Target="slides/slide109.xml"/><Relationship Id="rId134" Type="http://schemas.openxmlformats.org/officeDocument/2006/relationships/slide" Target="slides/slide108.xml"/><Relationship Id="rId133" Type="http://schemas.openxmlformats.org/officeDocument/2006/relationships/slide" Target="slides/slide107.xml"/><Relationship Id="rId62" Type="http://schemas.openxmlformats.org/officeDocument/2006/relationships/slide" Target="slides/slide36.xml"/><Relationship Id="rId61" Type="http://schemas.openxmlformats.org/officeDocument/2006/relationships/slide" Target="slides/slide35.xml"/><Relationship Id="rId64" Type="http://schemas.openxmlformats.org/officeDocument/2006/relationships/slide" Target="slides/slide38.xml"/><Relationship Id="rId63" Type="http://schemas.openxmlformats.org/officeDocument/2006/relationships/slide" Target="slides/slide37.xml"/><Relationship Id="rId66" Type="http://schemas.openxmlformats.org/officeDocument/2006/relationships/slide" Target="slides/slide40.xml"/><Relationship Id="rId65" Type="http://schemas.openxmlformats.org/officeDocument/2006/relationships/slide" Target="slides/slide39.xml"/><Relationship Id="rId68" Type="http://schemas.openxmlformats.org/officeDocument/2006/relationships/slide" Target="slides/slide42.xml"/><Relationship Id="rId67" Type="http://schemas.openxmlformats.org/officeDocument/2006/relationships/slide" Target="slides/slide41.xml"/><Relationship Id="rId60" Type="http://schemas.openxmlformats.org/officeDocument/2006/relationships/slide" Target="slides/slide34.xml"/><Relationship Id="rId69" Type="http://schemas.openxmlformats.org/officeDocument/2006/relationships/slide" Target="slides/slide43.xml"/><Relationship Id="rId51" Type="http://schemas.openxmlformats.org/officeDocument/2006/relationships/slide" Target="slides/slide25.xml"/><Relationship Id="rId50" Type="http://schemas.openxmlformats.org/officeDocument/2006/relationships/slide" Target="slides/slide24.xml"/><Relationship Id="rId53" Type="http://schemas.openxmlformats.org/officeDocument/2006/relationships/slide" Target="slides/slide27.xml"/><Relationship Id="rId52" Type="http://schemas.openxmlformats.org/officeDocument/2006/relationships/slide" Target="slides/slide26.xml"/><Relationship Id="rId55" Type="http://schemas.openxmlformats.org/officeDocument/2006/relationships/slide" Target="slides/slide29.xml"/><Relationship Id="rId54" Type="http://schemas.openxmlformats.org/officeDocument/2006/relationships/slide" Target="slides/slide28.xml"/><Relationship Id="rId57" Type="http://schemas.openxmlformats.org/officeDocument/2006/relationships/slide" Target="slides/slide31.xml"/><Relationship Id="rId56" Type="http://schemas.openxmlformats.org/officeDocument/2006/relationships/slide" Target="slides/slide30.xml"/><Relationship Id="rId59" Type="http://schemas.openxmlformats.org/officeDocument/2006/relationships/slide" Target="slides/slide33.xml"/><Relationship Id="rId5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5" name="Google Shape;1275;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4" name="Google Shape;1344;p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7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2" name="Google Shape;2072;p7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subquery in this example returns the total number of film rentals for all customers in North America, and the containing query returns all customers whose total number of film rentals exceeds any of the North American customers.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subquery returns the total film rental fees for all customers in Bolivia, Paraguay, and Chile, and the containing query returns all customers who outspent at least one of these three countries (if you find yourself outspending an entire country, perhaps you need to cancel your Netflix subscription and book a trip to Bolivia, Paraguay, or Chile...).</a:t>
            </a:r>
            <a:endParaRPr b="0" sz="1200" strike="noStrike">
              <a:latin typeface="Arial"/>
              <a:ea typeface="Arial"/>
              <a:cs typeface="Arial"/>
              <a:sym typeface="Arial"/>
            </a:endParaRPr>
          </a:p>
        </p:txBody>
      </p:sp>
      <p:sp>
        <p:nvSpPr>
          <p:cNvPr id="2073" name="Google Shape;2073;p7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7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82" name="Google Shape;2082;p7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7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90" name="Google Shape;2090;p7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7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7" name="Google Shape;2097;p7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Unlike a noncorrelated subquery, a correlated subquery is not executed once prior to execution of the containing statement; instead, the correlated subquery is executed once for each candidate row (rows that might be included in the final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For example, the following query uses a correlated subquery to count the number of film rentals for each customer, and the containing query then retrieves those customers who have rented exactly 20 films: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reference to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at the very end of the subquery is what makes the subquery correlated; the containing query must supply values for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for the subquery to execute.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containing query retrieves all 599 rows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and executes the subquery once for each customer, passing in the appropriate customer ID for each execution. If the subquery returns the value </a:t>
            </a:r>
            <a:r>
              <a:rPr b="0" lang="en-US" sz="2000" strike="noStrike">
                <a:solidFill>
                  <a:srgbClr val="000000"/>
                </a:solidFill>
                <a:latin typeface="Arial"/>
                <a:ea typeface="Arial"/>
                <a:cs typeface="Arial"/>
                <a:sym typeface="Arial"/>
              </a:rPr>
              <a:t>20</a:t>
            </a:r>
            <a:r>
              <a:rPr b="0" lang="en-US" sz="1200" strike="noStrike">
                <a:solidFill>
                  <a:srgbClr val="000000"/>
                </a:solidFill>
                <a:latin typeface="Arial"/>
                <a:ea typeface="Arial"/>
                <a:cs typeface="Arial"/>
                <a:sym typeface="Arial"/>
              </a:rPr>
              <a:t>, then the filter condition is met, and the row is added to the result set.</a:t>
            </a:r>
            <a:endParaRPr b="0" sz="1200" strike="noStrike">
              <a:latin typeface="Arial"/>
              <a:ea typeface="Arial"/>
              <a:cs typeface="Arial"/>
              <a:sym typeface="Arial"/>
            </a:endParaRPr>
          </a:p>
        </p:txBody>
      </p:sp>
      <p:sp>
        <p:nvSpPr>
          <p:cNvPr id="2098" name="Google Shape;2098;p7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7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6" name="Google Shape;2106;p7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Unlike a noncorrelated subquery, a correlated subquery is not executed once prior to execution of the containing statement; instead, the correlated subquery is executed once for each candidate row (rows that might be included in the final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For example, the following query uses a correlated subquery to count the number of film rentals for each customer, and the containing query then retrieves those customers who have rented exactly 20 films: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reference to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at the very end of the subquery is what makes the subquery correlated; the containing query must supply values for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for the subquery to execute.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containing query retrieves all 599 rows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and executes the subquery once for each customer, passing in the appropriate customer ID for each execution. If the subquery returns the value </a:t>
            </a:r>
            <a:r>
              <a:rPr b="0" lang="en-US" sz="2000" strike="noStrike">
                <a:solidFill>
                  <a:srgbClr val="000000"/>
                </a:solidFill>
                <a:latin typeface="Arial"/>
                <a:ea typeface="Arial"/>
                <a:cs typeface="Arial"/>
                <a:sym typeface="Arial"/>
              </a:rPr>
              <a:t>20</a:t>
            </a:r>
            <a:r>
              <a:rPr b="0" lang="en-US" sz="1200" strike="noStrike">
                <a:solidFill>
                  <a:srgbClr val="000000"/>
                </a:solidFill>
                <a:latin typeface="Arial"/>
                <a:ea typeface="Arial"/>
                <a:cs typeface="Arial"/>
                <a:sym typeface="Arial"/>
              </a:rPr>
              <a:t>, then the filter condition is met, and the row is added to the result set.</a:t>
            </a:r>
            <a:endParaRPr b="0" sz="1200" strike="noStrike">
              <a:latin typeface="Arial"/>
              <a:ea typeface="Arial"/>
              <a:cs typeface="Arial"/>
              <a:sym typeface="Arial"/>
            </a:endParaRPr>
          </a:p>
        </p:txBody>
      </p:sp>
      <p:sp>
        <p:nvSpPr>
          <p:cNvPr id="2107" name="Google Shape;2107;p7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7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5" name="Google Shape;2115;p7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While you will often see correlated subqueries used in equality and range conditions, the most common operator used to build conditions that utilize correlated subqueries is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You use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when you want to identify that a relationship exists without regard for the quantity; for example, the following query finds all the customers who rented at least one film prior to May 25, 2005, without regard for how many films were rented:</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 look at the </a:t>
            </a:r>
            <a:r>
              <a:rPr b="0" lang="en-US" sz="2000" strike="noStrike">
                <a:solidFill>
                  <a:srgbClr val="000000"/>
                </a:solidFill>
                <a:latin typeface="Arial"/>
                <a:ea typeface="Arial"/>
                <a:cs typeface="Arial"/>
                <a:sym typeface="Arial"/>
              </a:rPr>
              <a:t>select</a:t>
            </a:r>
            <a:r>
              <a:rPr b="0" lang="en-US" sz="1200" strike="noStrike">
                <a:solidFill>
                  <a:srgbClr val="000000"/>
                </a:solidFill>
                <a:latin typeface="Arial"/>
                <a:ea typeface="Arial"/>
                <a:cs typeface="Arial"/>
                <a:sym typeface="Arial"/>
              </a:rPr>
              <a:t> clause of the subquery, you will see that it consists of a single literal (</a:t>
            </a:r>
            <a:r>
              <a:rPr b="0" lang="en-US" sz="2000" strike="noStrike">
                <a:solidFill>
                  <a:srgbClr val="000000"/>
                </a:solidFill>
                <a:latin typeface="Arial"/>
                <a:ea typeface="Arial"/>
                <a:cs typeface="Arial"/>
                <a:sym typeface="Arial"/>
              </a:rPr>
              <a:t>1</a:t>
            </a:r>
            <a:r>
              <a:rPr b="0" lang="en-US" sz="1200" strike="noStrike">
                <a:solidFill>
                  <a:srgbClr val="000000"/>
                </a:solidFill>
                <a:latin typeface="Arial"/>
                <a:ea typeface="Arial"/>
                <a:cs typeface="Arial"/>
                <a:sym typeface="Arial"/>
              </a:rPr>
              <a:t>); since the condition in the containing query only needs to know how many rows have been returned, the actual data the subquery returned is irrelevant. Your subquery can return whatever strikes your fancy, as demonstrated next:</a:t>
            </a:r>
            <a:endParaRPr b="0" sz="1200" strike="noStrike">
              <a:latin typeface="Arial"/>
              <a:ea typeface="Arial"/>
              <a:cs typeface="Arial"/>
              <a:sym typeface="Arial"/>
            </a:endParaRPr>
          </a:p>
        </p:txBody>
      </p:sp>
      <p:sp>
        <p:nvSpPr>
          <p:cNvPr id="2116" name="Google Shape;2116;p7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7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5" name="Google Shape;2125;p7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While you will often see correlated subqueries used in equality and range conditions, the most common operator used to build conditions that utilize correlated subqueries is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You use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when you want to identify that a relationship exists without regard for the quantity; for example, the following query finds all the customers who rented at least one film prior to May 25, 2005, without regard for how many films were rented:</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 look at the </a:t>
            </a:r>
            <a:r>
              <a:rPr b="0" lang="en-US" sz="2000" strike="noStrike">
                <a:solidFill>
                  <a:srgbClr val="000000"/>
                </a:solidFill>
                <a:latin typeface="Arial"/>
                <a:ea typeface="Arial"/>
                <a:cs typeface="Arial"/>
                <a:sym typeface="Arial"/>
              </a:rPr>
              <a:t>select</a:t>
            </a:r>
            <a:r>
              <a:rPr b="0" lang="en-US" sz="1200" strike="noStrike">
                <a:solidFill>
                  <a:srgbClr val="000000"/>
                </a:solidFill>
                <a:latin typeface="Arial"/>
                <a:ea typeface="Arial"/>
                <a:cs typeface="Arial"/>
                <a:sym typeface="Arial"/>
              </a:rPr>
              <a:t> clause of the subquery, you will see that it consists of a single literal (</a:t>
            </a:r>
            <a:r>
              <a:rPr b="0" lang="en-US" sz="2000" strike="noStrike">
                <a:solidFill>
                  <a:srgbClr val="000000"/>
                </a:solidFill>
                <a:latin typeface="Arial"/>
                <a:ea typeface="Arial"/>
                <a:cs typeface="Arial"/>
                <a:sym typeface="Arial"/>
              </a:rPr>
              <a:t>1</a:t>
            </a:r>
            <a:r>
              <a:rPr b="0" lang="en-US" sz="1200" strike="noStrike">
                <a:solidFill>
                  <a:srgbClr val="000000"/>
                </a:solidFill>
                <a:latin typeface="Arial"/>
                <a:ea typeface="Arial"/>
                <a:cs typeface="Arial"/>
                <a:sym typeface="Arial"/>
              </a:rPr>
              <a:t>); since the condition in the containing query only needs to know how many rows have been returned, the actual data the subquery returned is irrelevant. Your subquery can return whatever strikes your fancy, as demonstrated next:</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However, the convention is to specify either </a:t>
            </a:r>
            <a:r>
              <a:rPr b="0" lang="en-US" sz="2000" strike="noStrike">
                <a:solidFill>
                  <a:srgbClr val="000000"/>
                </a:solidFill>
                <a:latin typeface="Arial"/>
                <a:ea typeface="Arial"/>
                <a:cs typeface="Arial"/>
                <a:sym typeface="Arial"/>
              </a:rPr>
              <a:t>select 1</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select *</a:t>
            </a:r>
            <a:r>
              <a:rPr b="0" lang="en-US" sz="1200" strike="noStrike">
                <a:solidFill>
                  <a:srgbClr val="000000"/>
                </a:solidFill>
                <a:latin typeface="Arial"/>
                <a:ea typeface="Arial"/>
                <a:cs typeface="Arial"/>
                <a:sym typeface="Arial"/>
              </a:rPr>
              <a:t> when using </a:t>
            </a:r>
            <a:r>
              <a:rPr b="0" lang="en-US" sz="2000" strike="noStrike">
                <a:solidFill>
                  <a:srgbClr val="000000"/>
                </a:solidFill>
                <a:latin typeface="Arial"/>
                <a:ea typeface="Arial"/>
                <a:cs typeface="Arial"/>
                <a:sym typeface="Arial"/>
              </a:rPr>
              <a:t>exists</a:t>
            </a:r>
            <a:endParaRPr b="0" sz="2000" strike="noStrike">
              <a:latin typeface="Arial"/>
              <a:ea typeface="Arial"/>
              <a:cs typeface="Arial"/>
              <a:sym typeface="Arial"/>
            </a:endParaRPr>
          </a:p>
        </p:txBody>
      </p:sp>
      <p:sp>
        <p:nvSpPr>
          <p:cNvPr id="2126" name="Google Shape;2126;p7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7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7" name="Google Shape;2137;p7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7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5" name="Google Shape;2145;p7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8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2" name="Google Shape;2152;p8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some subqueries are completely self-contained (called </a:t>
            </a:r>
            <a:r>
              <a:rPr b="0" i="1" lang="en-US" sz="1200" strike="noStrike">
                <a:solidFill>
                  <a:srgbClr val="000000"/>
                </a:solidFill>
                <a:latin typeface="Arial"/>
                <a:ea typeface="Arial"/>
                <a:cs typeface="Arial"/>
                <a:sym typeface="Arial"/>
              </a:rPr>
              <a:t>noncorrelated subqueries</a:t>
            </a:r>
            <a:r>
              <a:rPr b="0" lang="en-US" sz="1200" strike="noStrike">
                <a:solidFill>
                  <a:srgbClr val="000000"/>
                </a:solidFill>
                <a:latin typeface="Arial"/>
                <a:ea typeface="Arial"/>
                <a:cs typeface="Arial"/>
                <a:sym typeface="Arial"/>
              </a:rPr>
              <a:t>), while others reference columns from the containing statement (called </a:t>
            </a:r>
            <a:r>
              <a:rPr b="0" i="1" lang="en-US" sz="1200" strike="noStrike">
                <a:solidFill>
                  <a:srgbClr val="000000"/>
                </a:solidFill>
                <a:latin typeface="Arial"/>
                <a:ea typeface="Arial"/>
                <a:cs typeface="Arial"/>
                <a:sym typeface="Arial"/>
              </a:rPr>
              <a:t>correlated subqueries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2153" name="Google Shape;2153;p8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3" name="Google Shape;1353;p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8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1" name="Google Shape;2161;p8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some subqueries are completely self-contained (called </a:t>
            </a:r>
            <a:r>
              <a:rPr b="0" i="1" lang="en-US" sz="1200" strike="noStrike">
                <a:solidFill>
                  <a:srgbClr val="000000"/>
                </a:solidFill>
                <a:latin typeface="Arial"/>
                <a:ea typeface="Arial"/>
                <a:cs typeface="Arial"/>
                <a:sym typeface="Arial"/>
              </a:rPr>
              <a:t>noncorrelated subqueries</a:t>
            </a:r>
            <a:r>
              <a:rPr b="0" lang="en-US" sz="1200" strike="noStrike">
                <a:solidFill>
                  <a:srgbClr val="000000"/>
                </a:solidFill>
                <a:latin typeface="Arial"/>
                <a:ea typeface="Arial"/>
                <a:cs typeface="Arial"/>
                <a:sym typeface="Arial"/>
              </a:rPr>
              <a:t>), while others reference columns from the containing statement (called </a:t>
            </a:r>
            <a:r>
              <a:rPr b="0" i="1" lang="en-US" sz="1200" strike="noStrike">
                <a:solidFill>
                  <a:srgbClr val="000000"/>
                </a:solidFill>
                <a:latin typeface="Arial"/>
                <a:ea typeface="Arial"/>
                <a:cs typeface="Arial"/>
                <a:sym typeface="Arial"/>
              </a:rPr>
              <a:t>correlated subqueries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2162" name="Google Shape;2162;p8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p8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9" name="Google Shape;2169;p8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8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6" name="Google Shape;2176;p8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8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2" name="Google Shape;2182;p8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8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8" name="Google Shape;2188;p8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8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5" name="Google Shape;2195;p8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8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3" name="Google Shape;2203;p8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4" name="Google Shape;1364;p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3" name="Google Shape;1373;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3" name="Google Shape;1383;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4" name="Google Shape;1394;p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6" name="Google Shape;1406;p1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9" name="Google Shape;1419;p1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1" name="Google Shape;1431;p1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2" name="Google Shape;1442;p1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2" name="Google Shape;1282;p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2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0" name="Google Shape;1450;p2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2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9" name="Google Shape;1459;p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2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9" name="Google Shape;1469;p2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23:notes"/>
          <p:cNvSpPr/>
          <p:nvPr>
            <p:ph idx="2" type="sldImg"/>
          </p:nvPr>
        </p:nvSpPr>
        <p:spPr>
          <a:xfrm>
            <a:off x="533520" y="764280"/>
            <a:ext cx="6702840" cy="3769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5" name="Google Shape;1475;p23:notes"/>
          <p:cNvSpPr txBox="1"/>
          <p:nvPr>
            <p:ph idx="1" type="body"/>
          </p:nvPr>
        </p:nvSpPr>
        <p:spPr>
          <a:xfrm>
            <a:off x="777240" y="4777560"/>
            <a:ext cx="6215760" cy="452412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None/>
            </a:pPr>
            <a:r>
              <a:rPr b="0" lang="en-US" sz="2000" strike="noStrike">
                <a:latin typeface="Arial"/>
                <a:ea typeface="Arial"/>
                <a:cs typeface="Arial"/>
                <a:sym typeface="Arial"/>
              </a:rPr>
              <a:t>array</a:t>
            </a:r>
            <a:endParaRPr b="0" sz="2000"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24:notes"/>
          <p:cNvSpPr/>
          <p:nvPr>
            <p:ph idx="2" type="sldImg"/>
          </p:nvPr>
        </p:nvSpPr>
        <p:spPr>
          <a:xfrm>
            <a:off x="533520" y="764280"/>
            <a:ext cx="6702840" cy="3769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24:notes"/>
          <p:cNvSpPr txBox="1"/>
          <p:nvPr>
            <p:ph idx="1" type="body"/>
          </p:nvPr>
        </p:nvSpPr>
        <p:spPr>
          <a:xfrm>
            <a:off x="777240" y="4777560"/>
            <a:ext cx="6215760" cy="452412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None/>
            </a:pPr>
            <a:r>
              <a:rPr b="0" lang="en-US" sz="2000" strike="noStrike">
                <a:latin typeface="Arial"/>
                <a:ea typeface="Arial"/>
                <a:cs typeface="Arial"/>
                <a:sym typeface="Arial"/>
              </a:rPr>
              <a:t>array</a:t>
            </a:r>
            <a:endParaRPr b="0" sz="200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2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9" name="Google Shape;1489;p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26:notes"/>
          <p:cNvSpPr/>
          <p:nvPr>
            <p:ph idx="2" type="sldImg"/>
          </p:nvPr>
        </p:nvSpPr>
        <p:spPr>
          <a:xfrm>
            <a:off x="533520" y="764280"/>
            <a:ext cx="6703200" cy="3769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8" name="Google Shape;1498;p26:notes"/>
          <p:cNvSpPr txBox="1"/>
          <p:nvPr>
            <p:ph idx="1" type="body"/>
          </p:nvPr>
        </p:nvSpPr>
        <p:spPr>
          <a:xfrm>
            <a:off x="777240" y="4777560"/>
            <a:ext cx="6216120" cy="452448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None/>
            </a:pPr>
            <a:r>
              <a:rPr b="0" lang="en-US" sz="2000" strike="noStrike">
                <a:latin typeface="Arial"/>
                <a:ea typeface="Arial"/>
                <a:cs typeface="Arial"/>
                <a:sym typeface="Arial"/>
              </a:rPr>
              <a:t>Inner correlated query is evaluated once for every row of outer query. Thus it benefits from the outside group by. Ana ba5amen </a:t>
            </a:r>
            <a:endParaRPr b="0" sz="2000"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8" name="Google Shape;1508;p2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2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6" name="Google Shape;1516;p2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2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5" name="Google Shape;1525;p2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0" name="Google Shape;1290;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3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4" name="Google Shape;1534;p3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31:notes"/>
          <p:cNvSpPr/>
          <p:nvPr>
            <p:ph idx="2" type="sldImg"/>
          </p:nvPr>
        </p:nvSpPr>
        <p:spPr>
          <a:xfrm>
            <a:off x="533520" y="764280"/>
            <a:ext cx="6703200" cy="3769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4" name="Google Shape;1544;p31:notes"/>
          <p:cNvSpPr txBox="1"/>
          <p:nvPr>
            <p:ph idx="1" type="body"/>
          </p:nvPr>
        </p:nvSpPr>
        <p:spPr>
          <a:xfrm>
            <a:off x="777240" y="4777560"/>
            <a:ext cx="6216120" cy="452448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None/>
            </a:pPr>
            <a:r>
              <a:rPr b="0" lang="en-US" sz="2000" strike="noStrike">
                <a:latin typeface="Arial"/>
                <a:ea typeface="Arial"/>
                <a:cs typeface="Arial"/>
                <a:sym typeface="Arial"/>
              </a:rPr>
              <a:t>I think we can use with.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en-US" sz="2000" strike="noStrike">
                <a:latin typeface="Arial"/>
                <a:ea typeface="Arial"/>
                <a:cs typeface="Arial"/>
                <a:sym typeface="Arial"/>
              </a:rPr>
              <a:t>Maybe diff average can be converted to CTE ? Can we do this if it is scalar?</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en-US" sz="2000" strike="noStrike">
                <a:latin typeface="Arial"/>
                <a:ea typeface="Arial"/>
                <a:cs typeface="Arial"/>
                <a:sym typeface="Arial"/>
              </a:rPr>
              <a:t>But can’t we make more than this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4" name="Google Shape;1554;p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3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1" name="Google Shape;1561;p3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1" name="Google Shape;1571;p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8" name="Google Shape;1578;p3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3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5" name="Google Shape;1585;p3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3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1" name="Google Shape;1591;p3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3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7" name="Google Shape;1597;p3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3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05" name="Google Shape;1605;p3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7" name="Google Shape;1297;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2" name="Google Shape;1612;p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4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8" name="Google Shape;1618;p4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4" name="Google Shape;1624;p4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4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0" name="Google Shape;1630;p4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4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7" name="Google Shape;1637;p4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4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3" name="Google Shape;1643;p4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4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9" name="Google Shape;1649;p4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4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8" name="Google Shape;1658;p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4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4" name="Google Shape;1664;p4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4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1" name="Google Shape;1671;p4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5" name="Google Shape;1305;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5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7" name="Google Shape;1677;p5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5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3" name="Google Shape;1683;p5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5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9" name="Google Shape;1689;p5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4b7afeaaaa_0_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14b7afeaaaa_0_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7" name="Google Shape;1697;g14b7afeaaaa_0_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4b7afeaaaa_0_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4b7afeaaaa_0_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3" name="Google Shape;1703;g14b7afeaaaa_0_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4b7afeaaaa_0_1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4b7afeaaaa_0_1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9" name="Google Shape;1709;g14b7afeaaaa_0_1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4b7afeaaaa_0_1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4b7afeaaaa_0_1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5" name="Google Shape;1715;g14b7afeaaaa_0_1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4b7afeaaaa_0_2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4b7afeaaaa_0_2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1" name="Google Shape;1721;g14b7afeaaaa_0_2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4b7afeaaaa_0_2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4b7afeaaaa_0_2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7" name="Google Shape;1727;g14b7afeaaaa_0_2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4b7afeaaaa_0_3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4b7afeaaaa_0_3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3" name="Google Shape;1733;g14b7afeaaaa_0_3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3" name="Google Shape;1313;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4b7afeaaaa_0_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4b7afeaaaa_0_3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9" name="Google Shape;1739;g14b7afeaaaa_0_3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4b7afeaaaa_0_4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4b7afeaaaa_0_4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45" name="Google Shape;1745;g14b7afeaaaa_0_4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4b7afeaaaa_0_4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4b7afeaaaa_0_46: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52" name="Google Shape;1752;g14b7afeaaaa_0_46: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4b7afeaaaa_0_5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4b7afeaaaa_0_5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0" name="Google Shape;1760;g14b7afeaaaa_0_53: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4b7afeaaaa_0_5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4b7afeaaaa_0_58: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6" name="Google Shape;1766;g14b7afeaaaa_0_58: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4b7afeaaaa_0_6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4b7afeaaaa_0_6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2" name="Google Shape;1772;g14b7afeaaaa_0_63: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4b7afeaaaa_0_6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4b7afeaaaa_0_68: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8" name="Google Shape;1778;g14b7afeaaaa_0_68: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4b7afeaaaa_0_7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4b7afeaaaa_0_7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4" name="Google Shape;1784;g14b7afeaaaa_0_7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4b7afeaaaa_0_7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4b7afeaaaa_0_7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0" name="Google Shape;1790;g14b7afeaaaa_0_7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14b7afeaaaa_0_8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14b7afeaaaa_0_8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6" name="Google Shape;1796;g14b7afeaaaa_0_8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1" name="Google Shape;1321;p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4b7afeaaaa_0_8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14b7afeaaaa_0_8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2" name="Google Shape;1802;g14b7afeaaaa_0_8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4b7afeaaaa_0_9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4b7afeaaaa_0_9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8" name="Google Shape;1808;g14b7afeaaaa_0_9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4b7afeaaaa_0_9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4b7afeaaaa_0_9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4" name="Google Shape;1814;g14b7afeaaaa_0_9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4b7afeaaaa_0_10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4b7afeaaaa_0_10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0" name="Google Shape;1820;g14b7afeaaaa_0_10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4b7afeaaaa_0_10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4b7afeaaaa_0_10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6" name="Google Shape;1826;g14b7afeaaaa_0_10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4b7afeaaaa_0_11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14b7afeaaaa_0_11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2" name="Google Shape;1832;g14b7afeaaaa_0_11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4b7afeaaaa_0_11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14b7afeaaaa_0_11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8" name="Google Shape;1838;g14b7afeaaaa_0_11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4b7afeaaaa_0_12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4b7afeaaaa_0_12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4" name="Google Shape;1844;g14b7afeaaaa_0_12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14b7afeaaaa_0_12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14b7afeaaaa_0_12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0" name="Google Shape;1850;g14b7afeaaaa_0_12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4b7afeaaaa_0_13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14b7afeaaaa_0_13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6" name="Google Shape;1856;g14b7afeaaaa_0_13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p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14b7afeaaaa_0_13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14b7afeaaaa_0_13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2" name="Google Shape;1862;g14b7afeaaaa_0_13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4b7afeaaaa_0_14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4b7afeaaaa_0_14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8" name="Google Shape;1868;g14b7afeaaaa_0_14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5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3" name="Google Shape;1873;p5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Preface | Learning SQL, 3rd Edition</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https://learning.oreilly.com/library/view/learning-sql-3rd/9781492057604/preface01.html#learningsql-PREFACE-2-SECT-3 </a:t>
            </a:r>
            <a:endParaRPr b="0" sz="2000" strike="noStrike">
              <a:latin typeface="Arial"/>
              <a:ea typeface="Arial"/>
              <a:cs typeface="Arial"/>
              <a:sym typeface="Arial"/>
            </a:endParaRPr>
          </a:p>
        </p:txBody>
      </p:sp>
      <p:sp>
        <p:nvSpPr>
          <p:cNvPr id="1874" name="Google Shape;1874;p5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5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5" name="Google Shape;1885;p5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MySQL :: Download MySQL Community Server</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https://dev.mysql.com/downloads/mysql/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MySQL :: Other MySQL Documentation</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https://dev.mysql.com/doc/index-other.html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MySQL Sandbox | mysql-db-sandbox | Katacoda</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https://www.katacoda.com/mysql-db-sandbox/scenarios/mysql-sandbox </a:t>
            </a:r>
            <a:endParaRPr b="0" sz="2000" strike="noStrike">
              <a:latin typeface="Arial"/>
              <a:ea typeface="Arial"/>
              <a:cs typeface="Arial"/>
              <a:sym typeface="Arial"/>
            </a:endParaRPr>
          </a:p>
        </p:txBody>
      </p:sp>
      <p:sp>
        <p:nvSpPr>
          <p:cNvPr id="1886" name="Google Shape;1886;p5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5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4" name="Google Shape;1894;p5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480" lvl="0" marL="216000" rtl="0" algn="l">
              <a:lnSpc>
                <a:spcPct val="100000"/>
              </a:lnSpc>
              <a:spcBef>
                <a:spcPts val="0"/>
              </a:spcBef>
              <a:spcAft>
                <a:spcPts val="0"/>
              </a:spcAft>
              <a:buNone/>
            </a:pPr>
            <a:r>
              <a:rPr b="0" lang="en-US" sz="2000" strike="noStrike">
                <a:solidFill>
                  <a:srgbClr val="3D3B49"/>
                </a:solidFill>
                <a:latin typeface="Arial"/>
                <a:ea typeface="Arial"/>
                <a:cs typeface="Arial"/>
                <a:sym typeface="Arial"/>
              </a:rPr>
              <a:t>A subquery is always enclosed within parentheses, and it is usually executed prior to the containing statement.  In udacity, they are saying “must be fully independent”</a:t>
            </a:r>
            <a:endParaRPr b="0" sz="2000" strike="noStrike">
              <a:latin typeface="Arial"/>
              <a:ea typeface="Arial"/>
              <a:cs typeface="Arial"/>
              <a:sym typeface="Arial"/>
            </a:endParaRPr>
          </a:p>
          <a:p>
            <a:pPr indent="-2134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48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895" name="Google Shape;1895;p5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5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4" name="Google Shape;1904;p5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905" name="Google Shape;1905;p5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5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4" name="Google Shape;1914;p5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type of result set returned by the subquery determines how it may be used and which operators the containing statement may use to interact with the data the subquery returns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When the containing statement has finished executing, the data returned by any subqueries is discarded, making a subquery act like a temporary table with </a:t>
            </a:r>
            <a:r>
              <a:rPr b="0" i="1" lang="en-US" sz="1200" strike="noStrike">
                <a:solidFill>
                  <a:srgbClr val="000000"/>
                </a:solidFill>
                <a:latin typeface="Arial"/>
                <a:ea typeface="Arial"/>
                <a:cs typeface="Arial"/>
                <a:sym typeface="Arial"/>
              </a:rPr>
              <a:t>statement scope</a:t>
            </a:r>
            <a:r>
              <a:rPr b="0" lang="en-US" sz="1200" strike="noStrike">
                <a:solidFill>
                  <a:srgbClr val="000000"/>
                </a:solidFill>
                <a:latin typeface="Arial"/>
                <a:ea typeface="Arial"/>
                <a:cs typeface="Arial"/>
                <a:sym typeface="Arial"/>
              </a:rPr>
              <a:t> (meaning that the server frees up any memory allocated to the subquery results after the SQL statement has finished execution).</a:t>
            </a:r>
            <a:endParaRPr b="0" sz="1200" strike="noStrike">
              <a:latin typeface="Arial"/>
              <a:ea typeface="Arial"/>
              <a:cs typeface="Arial"/>
              <a:sym typeface="Arial"/>
            </a:endParaRPr>
          </a:p>
        </p:txBody>
      </p:sp>
      <p:sp>
        <p:nvSpPr>
          <p:cNvPr id="1915" name="Google Shape;1915;p5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5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4" name="Google Shape;1924;p5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How many values do we expect this inner query to yield?  What about the outer query?</a:t>
            </a:r>
            <a:endParaRPr b="0" sz="2000" strike="noStrike">
              <a:latin typeface="Arial"/>
              <a:ea typeface="Arial"/>
              <a:cs typeface="Arial"/>
              <a:sym typeface="Arial"/>
            </a:endParaRPr>
          </a:p>
        </p:txBody>
      </p:sp>
      <p:sp>
        <p:nvSpPr>
          <p:cNvPr id="1925" name="Google Shape;1925;p5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5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4" name="Google Shape;1934;p5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How many values do we expect this inner query to yield?  What about the outer query?</a:t>
            </a:r>
            <a:endParaRPr b="0" sz="2000" strike="noStrike">
              <a:latin typeface="Arial"/>
              <a:ea typeface="Arial"/>
              <a:cs typeface="Arial"/>
              <a:sym typeface="Arial"/>
            </a:endParaRPr>
          </a:p>
        </p:txBody>
      </p:sp>
      <p:sp>
        <p:nvSpPr>
          <p:cNvPr id="1935" name="Google Shape;1935;p5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6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5" name="Google Shape;1945;p6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Order desc then limit 1</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Or maybe self join --  we need to explore this self join</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946" name="Google Shape;1946;p6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6" name="Google Shape;1336;p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6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5" name="Google Shape;1955;p6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subquery returns a single row with a single column, which allows it to be used as one of the expressions in an equality condition (if the subquery returned two or more rows, it could be </a:t>
            </a:r>
            <a:r>
              <a:rPr b="0" i="1" lang="en-US" sz="1200" strike="noStrike">
                <a:solidFill>
                  <a:srgbClr val="000000"/>
                </a:solidFill>
                <a:latin typeface="Arial"/>
                <a:ea typeface="Arial"/>
                <a:cs typeface="Arial"/>
                <a:sym typeface="Arial"/>
              </a:rPr>
              <a:t>compared</a:t>
            </a:r>
            <a:r>
              <a:rPr b="0" lang="en-US" sz="1200" strike="noStrike">
                <a:solidFill>
                  <a:srgbClr val="000000"/>
                </a:solidFill>
                <a:latin typeface="Arial"/>
                <a:ea typeface="Arial"/>
                <a:cs typeface="Arial"/>
                <a:sym typeface="Arial"/>
              </a:rPr>
              <a:t> to something but could not be </a:t>
            </a:r>
            <a:r>
              <a:rPr b="0" i="1" lang="en-US" sz="1200" strike="noStrike">
                <a:solidFill>
                  <a:srgbClr val="000000"/>
                </a:solidFill>
                <a:latin typeface="Arial"/>
                <a:ea typeface="Arial"/>
                <a:cs typeface="Arial"/>
                <a:sym typeface="Arial"/>
              </a:rPr>
              <a:t>equal</a:t>
            </a:r>
            <a:r>
              <a:rPr b="0" lang="en-US" sz="1200" strike="noStrike">
                <a:solidFill>
                  <a:srgbClr val="000000"/>
                </a:solidFill>
                <a:latin typeface="Arial"/>
                <a:ea typeface="Arial"/>
                <a:cs typeface="Arial"/>
                <a:sym typeface="Arial"/>
              </a:rPr>
              <a:t> to anything, but more on this later)</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All operators can be used here </a:t>
            </a:r>
            <a:endParaRPr b="0" sz="1200" strike="noStrike">
              <a:latin typeface="Arial"/>
              <a:ea typeface="Arial"/>
              <a:cs typeface="Arial"/>
              <a:sym typeface="Arial"/>
            </a:endParaRPr>
          </a:p>
        </p:txBody>
      </p:sp>
      <p:sp>
        <p:nvSpPr>
          <p:cNvPr id="1956" name="Google Shape;1956;p6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6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0" name="Google Shape;1970;p6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subquery is useful in this case because it allows you to retrieve information about the customer with the highest ID in a single query, rather than retrieving the maximum </a:t>
            </a:r>
            <a:r>
              <a:rPr b="0" lang="en-US" sz="2000" strike="noStrike">
                <a:solidFill>
                  <a:srgbClr val="000000"/>
                </a:solidFill>
                <a:latin typeface="Arial"/>
                <a:ea typeface="Arial"/>
                <a:cs typeface="Arial"/>
                <a:sym typeface="Arial"/>
              </a:rPr>
              <a:t>customer_id</a:t>
            </a:r>
            <a:r>
              <a:rPr b="0" lang="en-US" sz="1200" strike="noStrike">
                <a:solidFill>
                  <a:srgbClr val="000000"/>
                </a:solidFill>
                <a:latin typeface="Arial"/>
                <a:ea typeface="Arial"/>
                <a:cs typeface="Arial"/>
                <a:sym typeface="Arial"/>
              </a:rPr>
              <a:t> using one query and then writing a second query to retrieve the desired data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t>
            </a:r>
            <a:endParaRPr b="0" sz="1200" strike="noStrike">
              <a:latin typeface="Arial"/>
              <a:ea typeface="Arial"/>
              <a:cs typeface="Arial"/>
              <a:sym typeface="Arial"/>
            </a:endParaRPr>
          </a:p>
        </p:txBody>
      </p:sp>
      <p:sp>
        <p:nvSpPr>
          <p:cNvPr id="1971" name="Google Shape;1971;p6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6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2" name="Google Shape;1982;p6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noncorrelated subquery may be executed alone and does not reference anything from the containing statement. Most subqueries that you encounter will be of this type unless you are writing </a:t>
            </a:r>
            <a:r>
              <a:rPr b="0" lang="en-US" sz="2000" strike="noStrike">
                <a:solidFill>
                  <a:srgbClr val="000000"/>
                </a:solidFill>
                <a:latin typeface="Arial"/>
                <a:ea typeface="Arial"/>
                <a:cs typeface="Arial"/>
                <a:sym typeface="Arial"/>
              </a:rPr>
              <a:t>update</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delete</a:t>
            </a:r>
            <a:r>
              <a:rPr b="0" lang="en-US" sz="1200" strike="noStrike">
                <a:solidFill>
                  <a:srgbClr val="000000"/>
                </a:solidFill>
                <a:latin typeface="Arial"/>
                <a:ea typeface="Arial"/>
                <a:cs typeface="Arial"/>
                <a:sym typeface="Arial"/>
              </a:rPr>
              <a:t> statements, which frequently make use of correlated subqueries</a:t>
            </a:r>
            <a:endParaRPr b="0" sz="1200" strike="noStrike">
              <a:latin typeface="Arial"/>
              <a:ea typeface="Arial"/>
              <a:cs typeface="Arial"/>
              <a:sym typeface="Arial"/>
            </a:endParaRPr>
          </a:p>
        </p:txBody>
      </p:sp>
      <p:sp>
        <p:nvSpPr>
          <p:cNvPr id="1983" name="Google Shape;1983;p6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6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5" name="Google Shape;1995;p6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noncorrelated subquery may be executed alone and does not reference anything from the containing statement. Most subqueries that you encounter will be of this type unless you are writing </a:t>
            </a:r>
            <a:r>
              <a:rPr b="0" lang="en-US" sz="2000" strike="noStrike">
                <a:solidFill>
                  <a:srgbClr val="000000"/>
                </a:solidFill>
                <a:latin typeface="Arial"/>
                <a:ea typeface="Arial"/>
                <a:cs typeface="Arial"/>
                <a:sym typeface="Arial"/>
              </a:rPr>
              <a:t>update</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delete</a:t>
            </a:r>
            <a:r>
              <a:rPr b="0" lang="en-US" sz="1200" strike="noStrike">
                <a:solidFill>
                  <a:srgbClr val="000000"/>
                </a:solidFill>
                <a:latin typeface="Arial"/>
                <a:ea typeface="Arial"/>
                <a:cs typeface="Arial"/>
                <a:sym typeface="Arial"/>
              </a:rPr>
              <a:t> statements, which frequently make use of correlated subqueries</a:t>
            </a:r>
            <a:endParaRPr b="0" sz="1200" strike="noStrike">
              <a:latin typeface="Arial"/>
              <a:ea typeface="Arial"/>
              <a:cs typeface="Arial"/>
              <a:sym typeface="Arial"/>
            </a:endParaRPr>
          </a:p>
        </p:txBody>
      </p:sp>
      <p:sp>
        <p:nvSpPr>
          <p:cNvPr id="1996" name="Google Shape;1996;p6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6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7" name="Google Shape;2007;p6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 run the subquery by itself, you will see the following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br>
              <a:rPr lang="en-US"/>
            </a:br>
            <a:r>
              <a:rPr b="0" lang="en-US" sz="2000" strike="noStrike">
                <a:solidFill>
                  <a:srgbClr val="000000"/>
                </a:solidFill>
                <a:latin typeface="Arial"/>
                <a:ea typeface="Arial"/>
                <a:cs typeface="Arial"/>
                <a:sym typeface="Arial"/>
              </a:rPr>
              <a:t>	</a:t>
            </a:r>
            <a:endParaRPr b="0" sz="2000" strike="noStrike">
              <a:latin typeface="Arial"/>
              <a:ea typeface="Arial"/>
              <a:cs typeface="Arial"/>
              <a:sym typeface="Arial"/>
            </a:endParaRPr>
          </a:p>
        </p:txBody>
      </p:sp>
      <p:sp>
        <p:nvSpPr>
          <p:cNvPr id="2008" name="Google Shape;2008;p6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6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9" name="Google Shape;2019;p6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 run the subquery by itself, you will see the following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br>
              <a:rPr lang="en-US"/>
            </a:br>
            <a:r>
              <a:rPr b="0" lang="en-US" sz="2000" strike="noStrike">
                <a:solidFill>
                  <a:srgbClr val="000000"/>
                </a:solidFill>
                <a:latin typeface="Arial"/>
                <a:ea typeface="Arial"/>
                <a:cs typeface="Arial"/>
                <a:sym typeface="Arial"/>
              </a:rPr>
              <a:t>	</a:t>
            </a:r>
            <a:endParaRPr b="0" sz="2000" strike="noStrike">
              <a:latin typeface="Arial"/>
              <a:ea typeface="Arial"/>
              <a:cs typeface="Arial"/>
              <a:sym typeface="Arial"/>
            </a:endParaRPr>
          </a:p>
        </p:txBody>
      </p:sp>
      <p:sp>
        <p:nvSpPr>
          <p:cNvPr id="2020" name="Google Shape;2020;p6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6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2" name="Google Shape;2032;p6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four additional operators that you can use to build conditions with these types of subqueries.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In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not in</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All</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Any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While the approach on the right seems reasonable when the set contains only two expressions, it is easy to see why a single condition using the </a:t>
            </a:r>
            <a:r>
              <a:rPr b="0" lang="en-US" sz="2000" strike="noStrike">
                <a:solidFill>
                  <a:srgbClr val="000000"/>
                </a:solidFill>
                <a:latin typeface="Arial"/>
                <a:ea typeface="Arial"/>
                <a:cs typeface="Arial"/>
                <a:sym typeface="Arial"/>
              </a:rPr>
              <a:t>in</a:t>
            </a:r>
            <a:r>
              <a:rPr b="0" lang="en-US" sz="1200" strike="noStrike">
                <a:solidFill>
                  <a:srgbClr val="000000"/>
                </a:solidFill>
                <a:latin typeface="Arial"/>
                <a:ea typeface="Arial"/>
                <a:cs typeface="Arial"/>
                <a:sym typeface="Arial"/>
              </a:rPr>
              <a:t> operator would be preferable if the set contained dozens (or hundreds, thousands, etc.) of values.</a:t>
            </a:r>
            <a:endParaRPr b="0" sz="1200" strike="noStrike">
              <a:latin typeface="Arial"/>
              <a:ea typeface="Arial"/>
              <a:cs typeface="Arial"/>
              <a:sym typeface="Arial"/>
            </a:endParaRPr>
          </a:p>
        </p:txBody>
      </p:sp>
      <p:sp>
        <p:nvSpPr>
          <p:cNvPr id="2033" name="Google Shape;2033;p6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6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3" name="Google Shape;2043;p6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four additional operators that you can use to build conditions with these types of subqueries.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In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not in</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All</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Any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While the approach on the right seems reasonable when the set contains only two expressions, it is easy to see why a single condition using the </a:t>
            </a:r>
            <a:r>
              <a:rPr b="0" lang="en-US" sz="2000" strike="noStrike">
                <a:solidFill>
                  <a:srgbClr val="000000"/>
                </a:solidFill>
                <a:latin typeface="Arial"/>
                <a:ea typeface="Arial"/>
                <a:cs typeface="Arial"/>
                <a:sym typeface="Arial"/>
              </a:rPr>
              <a:t>in</a:t>
            </a:r>
            <a:r>
              <a:rPr b="0" lang="en-US" sz="1200" strike="noStrike">
                <a:solidFill>
                  <a:srgbClr val="000000"/>
                </a:solidFill>
                <a:latin typeface="Arial"/>
                <a:ea typeface="Arial"/>
                <a:cs typeface="Arial"/>
                <a:sym typeface="Arial"/>
              </a:rPr>
              <a:t> operator would be preferable if the set contained dozens (or hundreds, thousands, etc.) of values.</a:t>
            </a:r>
            <a:endParaRPr b="0" sz="1200" strike="noStrike">
              <a:latin typeface="Arial"/>
              <a:ea typeface="Arial"/>
              <a:cs typeface="Arial"/>
              <a:sym typeface="Arial"/>
            </a:endParaRPr>
          </a:p>
        </p:txBody>
      </p:sp>
      <p:sp>
        <p:nvSpPr>
          <p:cNvPr id="2044" name="Google Shape;2044;p6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6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5" name="Google Shape;2055;p6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7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3" name="Google Shape;2063;p7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When using </a:t>
            </a:r>
            <a:r>
              <a:rPr b="0" lang="en-US" sz="2000" strike="noStrike">
                <a:solidFill>
                  <a:srgbClr val="000000"/>
                </a:solidFill>
                <a:latin typeface="Arial"/>
                <a:ea typeface="Arial"/>
                <a:cs typeface="Arial"/>
                <a:sym typeface="Arial"/>
              </a:rPr>
              <a:t>not in</a:t>
            </a:r>
            <a:r>
              <a:rPr b="0" lang="en-US" sz="1200" strike="noStrike">
                <a:solidFill>
                  <a:srgbClr val="000000"/>
                </a:solidFill>
                <a:latin typeface="Arial"/>
                <a:ea typeface="Arial"/>
                <a:cs typeface="Arial"/>
                <a:sym typeface="Arial"/>
              </a:rPr>
              <a:t> to compare a value to a set of values, you must be careful to ensure that the set of values does not contain a </a:t>
            </a:r>
            <a:r>
              <a:rPr b="0" lang="en-US" sz="2000" strike="noStrike">
                <a:solidFill>
                  <a:srgbClr val="000000"/>
                </a:solidFill>
                <a:latin typeface="Arial"/>
                <a:ea typeface="Arial"/>
                <a:cs typeface="Arial"/>
                <a:sym typeface="Arial"/>
              </a:rPr>
              <a:t>null</a:t>
            </a:r>
            <a:r>
              <a:rPr b="0" lang="en-US" sz="1200" strike="noStrike">
                <a:solidFill>
                  <a:srgbClr val="000000"/>
                </a:solidFill>
                <a:latin typeface="Arial"/>
                <a:ea typeface="Arial"/>
                <a:cs typeface="Arial"/>
                <a:sym typeface="Arial"/>
              </a:rPr>
              <a:t> value, because the server equates the value on the lefthand side of the expression to each member of the set, and any attempt to equate a value to </a:t>
            </a:r>
            <a:r>
              <a:rPr b="0" lang="en-US" sz="2000" strike="noStrike">
                <a:solidFill>
                  <a:srgbClr val="000000"/>
                </a:solidFill>
                <a:latin typeface="Arial"/>
                <a:ea typeface="Arial"/>
                <a:cs typeface="Arial"/>
                <a:sym typeface="Arial"/>
              </a:rPr>
              <a:t>null</a:t>
            </a:r>
            <a:r>
              <a:rPr b="0" lang="en-US" sz="1200" strike="noStrike">
                <a:solidFill>
                  <a:srgbClr val="000000"/>
                </a:solidFill>
                <a:latin typeface="Arial"/>
                <a:ea typeface="Arial"/>
                <a:cs typeface="Arial"/>
                <a:sym typeface="Arial"/>
              </a:rPr>
              <a:t> yields </a:t>
            </a:r>
            <a:r>
              <a:rPr b="0" lang="en-US" sz="2000" strike="noStrike">
                <a:solidFill>
                  <a:srgbClr val="000000"/>
                </a:solidFill>
                <a:latin typeface="Arial"/>
                <a:ea typeface="Arial"/>
                <a:cs typeface="Arial"/>
                <a:sym typeface="Arial"/>
              </a:rPr>
              <a:t>unknown</a:t>
            </a:r>
            <a:endParaRPr b="0" sz="2000" strike="noStrike">
              <a:latin typeface="Arial"/>
              <a:ea typeface="Arial"/>
              <a:cs typeface="Arial"/>
              <a:sym typeface="Arial"/>
            </a:endParaRPr>
          </a:p>
        </p:txBody>
      </p:sp>
      <p:sp>
        <p:nvSpPr>
          <p:cNvPr id="2064" name="Google Shape;2064;p7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8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8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4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42"/>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67" name="Shape 467"/>
        <p:cNvGrpSpPr/>
        <p:nvPr/>
      </p:nvGrpSpPr>
      <p:grpSpPr>
        <a:xfrm>
          <a:off x="0" y="0"/>
          <a:ext cx="0" cy="0"/>
          <a:chOff x="0" y="0"/>
          <a:chExt cx="0" cy="0"/>
        </a:xfrm>
      </p:grpSpPr>
      <p:sp>
        <p:nvSpPr>
          <p:cNvPr id="468" name="Google Shape;468;p22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9" name="Google Shape;469;p224"/>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70" name="Shape 470"/>
        <p:cNvGrpSpPr/>
        <p:nvPr/>
      </p:nvGrpSpPr>
      <p:grpSpPr>
        <a:xfrm>
          <a:off x="0" y="0"/>
          <a:ext cx="0" cy="0"/>
          <a:chOff x="0" y="0"/>
          <a:chExt cx="0" cy="0"/>
        </a:xfrm>
      </p:grpSpPr>
      <p:sp>
        <p:nvSpPr>
          <p:cNvPr id="471" name="Google Shape;471;p22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22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3" name="Google Shape;473;p22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4" name="Shape 474"/>
        <p:cNvGrpSpPr/>
        <p:nvPr/>
      </p:nvGrpSpPr>
      <p:grpSpPr>
        <a:xfrm>
          <a:off x="0" y="0"/>
          <a:ext cx="0" cy="0"/>
          <a:chOff x="0" y="0"/>
          <a:chExt cx="0" cy="0"/>
        </a:xfrm>
      </p:grpSpPr>
      <p:sp>
        <p:nvSpPr>
          <p:cNvPr id="475" name="Google Shape;475;p22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76" name="Shape 476"/>
        <p:cNvGrpSpPr/>
        <p:nvPr/>
      </p:nvGrpSpPr>
      <p:grpSpPr>
        <a:xfrm>
          <a:off x="0" y="0"/>
          <a:ext cx="0" cy="0"/>
          <a:chOff x="0" y="0"/>
          <a:chExt cx="0" cy="0"/>
        </a:xfrm>
      </p:grpSpPr>
      <p:sp>
        <p:nvSpPr>
          <p:cNvPr id="477" name="Google Shape;477;p227"/>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78" name="Shape 478"/>
        <p:cNvGrpSpPr/>
        <p:nvPr/>
      </p:nvGrpSpPr>
      <p:grpSpPr>
        <a:xfrm>
          <a:off x="0" y="0"/>
          <a:ext cx="0" cy="0"/>
          <a:chOff x="0" y="0"/>
          <a:chExt cx="0" cy="0"/>
        </a:xfrm>
      </p:grpSpPr>
      <p:sp>
        <p:nvSpPr>
          <p:cNvPr id="479" name="Google Shape;479;p22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22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1" name="Google Shape;481;p22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2" name="Google Shape;482;p228"/>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3" name="Shape 483"/>
        <p:cNvGrpSpPr/>
        <p:nvPr/>
      </p:nvGrpSpPr>
      <p:grpSpPr>
        <a:xfrm>
          <a:off x="0" y="0"/>
          <a:ext cx="0" cy="0"/>
          <a:chOff x="0" y="0"/>
          <a:chExt cx="0" cy="0"/>
        </a:xfrm>
      </p:grpSpPr>
      <p:sp>
        <p:nvSpPr>
          <p:cNvPr id="484" name="Google Shape;484;p22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 name="Google Shape;485;p22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6" name="Google Shape;486;p22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7" name="Google Shape;487;p229"/>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88" name="Shape 488"/>
        <p:cNvGrpSpPr/>
        <p:nvPr/>
      </p:nvGrpSpPr>
      <p:grpSpPr>
        <a:xfrm>
          <a:off x="0" y="0"/>
          <a:ext cx="0" cy="0"/>
          <a:chOff x="0" y="0"/>
          <a:chExt cx="0" cy="0"/>
        </a:xfrm>
      </p:grpSpPr>
      <p:sp>
        <p:nvSpPr>
          <p:cNvPr id="489" name="Google Shape;489;p23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 name="Google Shape;490;p230"/>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1" name="Google Shape;491;p230"/>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2" name="Shape 492"/>
        <p:cNvGrpSpPr/>
        <p:nvPr/>
      </p:nvGrpSpPr>
      <p:grpSpPr>
        <a:xfrm>
          <a:off x="0" y="0"/>
          <a:ext cx="0" cy="0"/>
          <a:chOff x="0" y="0"/>
          <a:chExt cx="0" cy="0"/>
        </a:xfrm>
      </p:grpSpPr>
      <p:sp>
        <p:nvSpPr>
          <p:cNvPr id="493" name="Google Shape;493;p23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 name="Google Shape;494;p23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5" name="Google Shape;495;p23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6" name="Google Shape;496;p23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7" name="Google Shape;497;p231"/>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8" name="Shape 498"/>
        <p:cNvGrpSpPr/>
        <p:nvPr/>
      </p:nvGrpSpPr>
      <p:grpSpPr>
        <a:xfrm>
          <a:off x="0" y="0"/>
          <a:ext cx="0" cy="0"/>
          <a:chOff x="0" y="0"/>
          <a:chExt cx="0" cy="0"/>
        </a:xfrm>
      </p:grpSpPr>
      <p:sp>
        <p:nvSpPr>
          <p:cNvPr id="499" name="Google Shape;499;p23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0" name="Google Shape;500;p232"/>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1" name="Google Shape;501;p232"/>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2" name="Google Shape;502;p232"/>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3" name="Google Shape;503;p232"/>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4" name="Google Shape;504;p232"/>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5" name="Google Shape;505;p232"/>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12" name="Shape 51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4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4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4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4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13" name="Shape 513"/>
        <p:cNvGrpSpPr/>
        <p:nvPr/>
      </p:nvGrpSpPr>
      <p:grpSpPr>
        <a:xfrm>
          <a:off x="0" y="0"/>
          <a:ext cx="0" cy="0"/>
          <a:chOff x="0" y="0"/>
          <a:chExt cx="0" cy="0"/>
        </a:xfrm>
      </p:grpSpPr>
      <p:sp>
        <p:nvSpPr>
          <p:cNvPr id="514" name="Google Shape;514;p23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 name="Google Shape;515;p233"/>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16" name="Shape 516"/>
        <p:cNvGrpSpPr/>
        <p:nvPr/>
      </p:nvGrpSpPr>
      <p:grpSpPr>
        <a:xfrm>
          <a:off x="0" y="0"/>
          <a:ext cx="0" cy="0"/>
          <a:chOff x="0" y="0"/>
          <a:chExt cx="0" cy="0"/>
        </a:xfrm>
      </p:grpSpPr>
      <p:sp>
        <p:nvSpPr>
          <p:cNvPr id="517" name="Google Shape;517;p23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234"/>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19" name="Shape 519"/>
        <p:cNvGrpSpPr/>
        <p:nvPr/>
      </p:nvGrpSpPr>
      <p:grpSpPr>
        <a:xfrm>
          <a:off x="0" y="0"/>
          <a:ext cx="0" cy="0"/>
          <a:chOff x="0" y="0"/>
          <a:chExt cx="0" cy="0"/>
        </a:xfrm>
      </p:grpSpPr>
      <p:sp>
        <p:nvSpPr>
          <p:cNvPr id="520" name="Google Shape;520;p23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 name="Google Shape;521;p23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2" name="Google Shape;522;p23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3" name="Shape 523"/>
        <p:cNvGrpSpPr/>
        <p:nvPr/>
      </p:nvGrpSpPr>
      <p:grpSpPr>
        <a:xfrm>
          <a:off x="0" y="0"/>
          <a:ext cx="0" cy="0"/>
          <a:chOff x="0" y="0"/>
          <a:chExt cx="0" cy="0"/>
        </a:xfrm>
      </p:grpSpPr>
      <p:sp>
        <p:nvSpPr>
          <p:cNvPr id="524" name="Google Shape;524;p23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25" name="Shape 525"/>
        <p:cNvGrpSpPr/>
        <p:nvPr/>
      </p:nvGrpSpPr>
      <p:grpSpPr>
        <a:xfrm>
          <a:off x="0" y="0"/>
          <a:ext cx="0" cy="0"/>
          <a:chOff x="0" y="0"/>
          <a:chExt cx="0" cy="0"/>
        </a:xfrm>
      </p:grpSpPr>
      <p:sp>
        <p:nvSpPr>
          <p:cNvPr id="526" name="Google Shape;526;p237"/>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27" name="Shape 527"/>
        <p:cNvGrpSpPr/>
        <p:nvPr/>
      </p:nvGrpSpPr>
      <p:grpSpPr>
        <a:xfrm>
          <a:off x="0" y="0"/>
          <a:ext cx="0" cy="0"/>
          <a:chOff x="0" y="0"/>
          <a:chExt cx="0" cy="0"/>
        </a:xfrm>
      </p:grpSpPr>
      <p:sp>
        <p:nvSpPr>
          <p:cNvPr id="528" name="Google Shape;528;p23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9" name="Google Shape;529;p23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0" name="Google Shape;530;p23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1" name="Google Shape;531;p238"/>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32" name="Shape 532"/>
        <p:cNvGrpSpPr/>
        <p:nvPr/>
      </p:nvGrpSpPr>
      <p:grpSpPr>
        <a:xfrm>
          <a:off x="0" y="0"/>
          <a:ext cx="0" cy="0"/>
          <a:chOff x="0" y="0"/>
          <a:chExt cx="0" cy="0"/>
        </a:xfrm>
      </p:grpSpPr>
      <p:sp>
        <p:nvSpPr>
          <p:cNvPr id="533" name="Google Shape;533;p23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23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5" name="Google Shape;535;p23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6" name="Google Shape;536;p239"/>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7" name="Shape 537"/>
        <p:cNvGrpSpPr/>
        <p:nvPr/>
      </p:nvGrpSpPr>
      <p:grpSpPr>
        <a:xfrm>
          <a:off x="0" y="0"/>
          <a:ext cx="0" cy="0"/>
          <a:chOff x="0" y="0"/>
          <a:chExt cx="0" cy="0"/>
        </a:xfrm>
      </p:grpSpPr>
      <p:sp>
        <p:nvSpPr>
          <p:cNvPr id="538" name="Google Shape;538;p24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 name="Google Shape;539;p24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0" name="Google Shape;540;p24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1" name="Google Shape;541;p240"/>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42" name="Shape 542"/>
        <p:cNvGrpSpPr/>
        <p:nvPr/>
      </p:nvGrpSpPr>
      <p:grpSpPr>
        <a:xfrm>
          <a:off x="0" y="0"/>
          <a:ext cx="0" cy="0"/>
          <a:chOff x="0" y="0"/>
          <a:chExt cx="0" cy="0"/>
        </a:xfrm>
      </p:grpSpPr>
      <p:sp>
        <p:nvSpPr>
          <p:cNvPr id="543" name="Google Shape;543;p24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241"/>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5" name="Google Shape;545;p241"/>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46" name="Shape 546"/>
        <p:cNvGrpSpPr/>
        <p:nvPr/>
      </p:nvGrpSpPr>
      <p:grpSpPr>
        <a:xfrm>
          <a:off x="0" y="0"/>
          <a:ext cx="0" cy="0"/>
          <a:chOff x="0" y="0"/>
          <a:chExt cx="0" cy="0"/>
        </a:xfrm>
      </p:grpSpPr>
      <p:sp>
        <p:nvSpPr>
          <p:cNvPr id="547" name="Google Shape;547;p24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24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9" name="Google Shape;549;p24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0" name="Google Shape;550;p242"/>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1" name="Google Shape;551;p242"/>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4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4"/>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44"/>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44"/>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44"/>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44"/>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44"/>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2" name="Shape 552"/>
        <p:cNvGrpSpPr/>
        <p:nvPr/>
      </p:nvGrpSpPr>
      <p:grpSpPr>
        <a:xfrm>
          <a:off x="0" y="0"/>
          <a:ext cx="0" cy="0"/>
          <a:chOff x="0" y="0"/>
          <a:chExt cx="0" cy="0"/>
        </a:xfrm>
      </p:grpSpPr>
      <p:sp>
        <p:nvSpPr>
          <p:cNvPr id="553" name="Google Shape;553;p24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243"/>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5" name="Google Shape;555;p243"/>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6" name="Google Shape;556;p243"/>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7" name="Google Shape;557;p243"/>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8" name="Google Shape;558;p243"/>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9" name="Google Shape;559;p243"/>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6" name="Shape 566"/>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67" name="Shape 567"/>
        <p:cNvGrpSpPr/>
        <p:nvPr/>
      </p:nvGrpSpPr>
      <p:grpSpPr>
        <a:xfrm>
          <a:off x="0" y="0"/>
          <a:ext cx="0" cy="0"/>
          <a:chOff x="0" y="0"/>
          <a:chExt cx="0" cy="0"/>
        </a:xfrm>
      </p:grpSpPr>
      <p:sp>
        <p:nvSpPr>
          <p:cNvPr id="568" name="Google Shape;568;p24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244"/>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70" name="Shape 570"/>
        <p:cNvGrpSpPr/>
        <p:nvPr/>
      </p:nvGrpSpPr>
      <p:grpSpPr>
        <a:xfrm>
          <a:off x="0" y="0"/>
          <a:ext cx="0" cy="0"/>
          <a:chOff x="0" y="0"/>
          <a:chExt cx="0" cy="0"/>
        </a:xfrm>
      </p:grpSpPr>
      <p:sp>
        <p:nvSpPr>
          <p:cNvPr id="571" name="Google Shape;571;p24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245"/>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73" name="Shape 573"/>
        <p:cNvGrpSpPr/>
        <p:nvPr/>
      </p:nvGrpSpPr>
      <p:grpSpPr>
        <a:xfrm>
          <a:off x="0" y="0"/>
          <a:ext cx="0" cy="0"/>
          <a:chOff x="0" y="0"/>
          <a:chExt cx="0" cy="0"/>
        </a:xfrm>
      </p:grpSpPr>
      <p:sp>
        <p:nvSpPr>
          <p:cNvPr id="574" name="Google Shape;574;p24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5" name="Google Shape;575;p246"/>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6" name="Google Shape;576;p246"/>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7" name="Shape 577"/>
        <p:cNvGrpSpPr/>
        <p:nvPr/>
      </p:nvGrpSpPr>
      <p:grpSpPr>
        <a:xfrm>
          <a:off x="0" y="0"/>
          <a:ext cx="0" cy="0"/>
          <a:chOff x="0" y="0"/>
          <a:chExt cx="0" cy="0"/>
        </a:xfrm>
      </p:grpSpPr>
      <p:sp>
        <p:nvSpPr>
          <p:cNvPr id="578" name="Google Shape;578;p24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79" name="Shape 579"/>
        <p:cNvGrpSpPr/>
        <p:nvPr/>
      </p:nvGrpSpPr>
      <p:grpSpPr>
        <a:xfrm>
          <a:off x="0" y="0"/>
          <a:ext cx="0" cy="0"/>
          <a:chOff x="0" y="0"/>
          <a:chExt cx="0" cy="0"/>
        </a:xfrm>
      </p:grpSpPr>
      <p:sp>
        <p:nvSpPr>
          <p:cNvPr id="580" name="Google Shape;580;p248"/>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81" name="Shape 581"/>
        <p:cNvGrpSpPr/>
        <p:nvPr/>
      </p:nvGrpSpPr>
      <p:grpSpPr>
        <a:xfrm>
          <a:off x="0" y="0"/>
          <a:ext cx="0" cy="0"/>
          <a:chOff x="0" y="0"/>
          <a:chExt cx="0" cy="0"/>
        </a:xfrm>
      </p:grpSpPr>
      <p:sp>
        <p:nvSpPr>
          <p:cNvPr id="582" name="Google Shape;582;p24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3" name="Google Shape;583;p24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4" name="Google Shape;584;p24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5" name="Google Shape;585;p24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86" name="Shape 586"/>
        <p:cNvGrpSpPr/>
        <p:nvPr/>
      </p:nvGrpSpPr>
      <p:grpSpPr>
        <a:xfrm>
          <a:off x="0" y="0"/>
          <a:ext cx="0" cy="0"/>
          <a:chOff x="0" y="0"/>
          <a:chExt cx="0" cy="0"/>
        </a:xfrm>
      </p:grpSpPr>
      <p:sp>
        <p:nvSpPr>
          <p:cNvPr id="587" name="Google Shape;587;p25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25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9" name="Google Shape;589;p25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0" name="Google Shape;590;p250"/>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91" name="Shape 591"/>
        <p:cNvGrpSpPr/>
        <p:nvPr/>
      </p:nvGrpSpPr>
      <p:grpSpPr>
        <a:xfrm>
          <a:off x="0" y="0"/>
          <a:ext cx="0" cy="0"/>
          <a:chOff x="0" y="0"/>
          <a:chExt cx="0" cy="0"/>
        </a:xfrm>
      </p:grpSpPr>
      <p:sp>
        <p:nvSpPr>
          <p:cNvPr id="592" name="Google Shape;592;p25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p25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4" name="Google Shape;594;p25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5" name="Google Shape;595;p251"/>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96" name="Shape 596"/>
        <p:cNvGrpSpPr/>
        <p:nvPr/>
      </p:nvGrpSpPr>
      <p:grpSpPr>
        <a:xfrm>
          <a:off x="0" y="0"/>
          <a:ext cx="0" cy="0"/>
          <a:chOff x="0" y="0"/>
          <a:chExt cx="0" cy="0"/>
        </a:xfrm>
      </p:grpSpPr>
      <p:sp>
        <p:nvSpPr>
          <p:cNvPr id="597" name="Google Shape;597;p25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 name="Google Shape;598;p25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9" name="Google Shape;599;p252"/>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00" name="Shape 600"/>
        <p:cNvGrpSpPr/>
        <p:nvPr/>
      </p:nvGrpSpPr>
      <p:grpSpPr>
        <a:xfrm>
          <a:off x="0" y="0"/>
          <a:ext cx="0" cy="0"/>
          <a:chOff x="0" y="0"/>
          <a:chExt cx="0" cy="0"/>
        </a:xfrm>
      </p:grpSpPr>
      <p:sp>
        <p:nvSpPr>
          <p:cNvPr id="601" name="Google Shape;601;p25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25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3" name="Google Shape;603;p25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4" name="Google Shape;604;p25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5" name="Google Shape;605;p25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06" name="Shape 606"/>
        <p:cNvGrpSpPr/>
        <p:nvPr/>
      </p:nvGrpSpPr>
      <p:grpSpPr>
        <a:xfrm>
          <a:off x="0" y="0"/>
          <a:ext cx="0" cy="0"/>
          <a:chOff x="0" y="0"/>
          <a:chExt cx="0" cy="0"/>
        </a:xfrm>
      </p:grpSpPr>
      <p:sp>
        <p:nvSpPr>
          <p:cNvPr id="607" name="Google Shape;607;p25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254"/>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9" name="Google Shape;609;p254"/>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0" name="Google Shape;610;p254"/>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1" name="Google Shape;611;p254"/>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2" name="Google Shape;612;p254"/>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3" name="Google Shape;613;p254"/>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3" name="Shape 623"/>
        <p:cNvGrpSpPr/>
        <p:nvPr/>
      </p:nvGrpSpPr>
      <p:grpSpPr>
        <a:xfrm>
          <a:off x="0" y="0"/>
          <a:ext cx="0" cy="0"/>
          <a:chOff x="0" y="0"/>
          <a:chExt cx="0" cy="0"/>
        </a:xfrm>
      </p:grpSpPr>
      <p:sp>
        <p:nvSpPr>
          <p:cNvPr id="624" name="Google Shape;624;p11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11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6" name="Google Shape;626;p11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7" name="Google Shape;627;p11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8" name="Google Shape;628;p111"/>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29" name="Shape 629"/>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30" name="Shape 630"/>
        <p:cNvGrpSpPr/>
        <p:nvPr/>
      </p:nvGrpSpPr>
      <p:grpSpPr>
        <a:xfrm>
          <a:off x="0" y="0"/>
          <a:ext cx="0" cy="0"/>
          <a:chOff x="0" y="0"/>
          <a:chExt cx="0" cy="0"/>
        </a:xfrm>
      </p:grpSpPr>
      <p:sp>
        <p:nvSpPr>
          <p:cNvPr id="631" name="Google Shape;631;p25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 name="Google Shape;632;p256"/>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33" name="Shape 633"/>
        <p:cNvGrpSpPr/>
        <p:nvPr/>
      </p:nvGrpSpPr>
      <p:grpSpPr>
        <a:xfrm>
          <a:off x="0" y="0"/>
          <a:ext cx="0" cy="0"/>
          <a:chOff x="0" y="0"/>
          <a:chExt cx="0" cy="0"/>
        </a:xfrm>
      </p:grpSpPr>
      <p:sp>
        <p:nvSpPr>
          <p:cNvPr id="634" name="Google Shape;634;p25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 name="Google Shape;635;p257"/>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36" name="Shape 636"/>
        <p:cNvGrpSpPr/>
        <p:nvPr/>
      </p:nvGrpSpPr>
      <p:grpSpPr>
        <a:xfrm>
          <a:off x="0" y="0"/>
          <a:ext cx="0" cy="0"/>
          <a:chOff x="0" y="0"/>
          <a:chExt cx="0" cy="0"/>
        </a:xfrm>
      </p:grpSpPr>
      <p:sp>
        <p:nvSpPr>
          <p:cNvPr id="637" name="Google Shape;637;p25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 name="Google Shape;638;p258"/>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9" name="Google Shape;639;p25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0" name="Shape 640"/>
        <p:cNvGrpSpPr/>
        <p:nvPr/>
      </p:nvGrpSpPr>
      <p:grpSpPr>
        <a:xfrm>
          <a:off x="0" y="0"/>
          <a:ext cx="0" cy="0"/>
          <a:chOff x="0" y="0"/>
          <a:chExt cx="0" cy="0"/>
        </a:xfrm>
      </p:grpSpPr>
      <p:sp>
        <p:nvSpPr>
          <p:cNvPr id="641" name="Google Shape;641;p25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42" name="Shape 642"/>
        <p:cNvGrpSpPr/>
        <p:nvPr/>
      </p:nvGrpSpPr>
      <p:grpSpPr>
        <a:xfrm>
          <a:off x="0" y="0"/>
          <a:ext cx="0" cy="0"/>
          <a:chOff x="0" y="0"/>
          <a:chExt cx="0" cy="0"/>
        </a:xfrm>
      </p:grpSpPr>
      <p:sp>
        <p:nvSpPr>
          <p:cNvPr id="643" name="Google Shape;643;p260"/>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14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5"/>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44" name="Shape 644"/>
        <p:cNvGrpSpPr/>
        <p:nvPr/>
      </p:nvGrpSpPr>
      <p:grpSpPr>
        <a:xfrm>
          <a:off x="0" y="0"/>
          <a:ext cx="0" cy="0"/>
          <a:chOff x="0" y="0"/>
          <a:chExt cx="0" cy="0"/>
        </a:xfrm>
      </p:grpSpPr>
      <p:sp>
        <p:nvSpPr>
          <p:cNvPr id="645" name="Google Shape;645;p26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26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7" name="Google Shape;647;p26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8" name="Google Shape;648;p26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649" name="Shape 649"/>
        <p:cNvGrpSpPr/>
        <p:nvPr/>
      </p:nvGrpSpPr>
      <p:grpSpPr>
        <a:xfrm>
          <a:off x="0" y="0"/>
          <a:ext cx="0" cy="0"/>
          <a:chOff x="0" y="0"/>
          <a:chExt cx="0" cy="0"/>
        </a:xfrm>
      </p:grpSpPr>
      <p:sp>
        <p:nvSpPr>
          <p:cNvPr id="650" name="Google Shape;650;p26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26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2" name="Google Shape;652;p26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3" name="Google Shape;653;p262"/>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54" name="Shape 654"/>
        <p:cNvGrpSpPr/>
        <p:nvPr/>
      </p:nvGrpSpPr>
      <p:grpSpPr>
        <a:xfrm>
          <a:off x="0" y="0"/>
          <a:ext cx="0" cy="0"/>
          <a:chOff x="0" y="0"/>
          <a:chExt cx="0" cy="0"/>
        </a:xfrm>
      </p:grpSpPr>
      <p:sp>
        <p:nvSpPr>
          <p:cNvPr id="655" name="Google Shape;655;p26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 name="Google Shape;656;p26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7" name="Google Shape;657;p26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8" name="Google Shape;658;p263"/>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59" name="Shape 659"/>
        <p:cNvGrpSpPr/>
        <p:nvPr/>
      </p:nvGrpSpPr>
      <p:grpSpPr>
        <a:xfrm>
          <a:off x="0" y="0"/>
          <a:ext cx="0" cy="0"/>
          <a:chOff x="0" y="0"/>
          <a:chExt cx="0" cy="0"/>
        </a:xfrm>
      </p:grpSpPr>
      <p:sp>
        <p:nvSpPr>
          <p:cNvPr id="660" name="Google Shape;660;p26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 name="Google Shape;661;p26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2" name="Google Shape;662;p264"/>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63" name="Shape 663"/>
        <p:cNvGrpSpPr/>
        <p:nvPr/>
      </p:nvGrpSpPr>
      <p:grpSpPr>
        <a:xfrm>
          <a:off x="0" y="0"/>
          <a:ext cx="0" cy="0"/>
          <a:chOff x="0" y="0"/>
          <a:chExt cx="0" cy="0"/>
        </a:xfrm>
      </p:grpSpPr>
      <p:sp>
        <p:nvSpPr>
          <p:cNvPr id="664" name="Google Shape;664;p26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5" name="Google Shape;665;p265"/>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6" name="Google Shape;666;p265"/>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7" name="Google Shape;667;p265"/>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8" name="Google Shape;668;p265"/>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9" name="Google Shape;669;p265"/>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0" name="Google Shape;670;p265"/>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80" name="Shape 680"/>
        <p:cNvGrpSpPr/>
        <p:nvPr/>
      </p:nvGrpSpPr>
      <p:grpSpPr>
        <a:xfrm>
          <a:off x="0" y="0"/>
          <a:ext cx="0" cy="0"/>
          <a:chOff x="0" y="0"/>
          <a:chExt cx="0" cy="0"/>
        </a:xfrm>
      </p:grpSpPr>
      <p:sp>
        <p:nvSpPr>
          <p:cNvPr id="681" name="Google Shape;681;p11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2" name="Google Shape;682;p11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3" name="Google Shape;683;p11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4" name="Google Shape;684;p11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5" name="Google Shape;685;p11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6" name="Shape 686"/>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87" name="Shape 687"/>
        <p:cNvGrpSpPr/>
        <p:nvPr/>
      </p:nvGrpSpPr>
      <p:grpSpPr>
        <a:xfrm>
          <a:off x="0" y="0"/>
          <a:ext cx="0" cy="0"/>
          <a:chOff x="0" y="0"/>
          <a:chExt cx="0" cy="0"/>
        </a:xfrm>
      </p:grpSpPr>
      <p:sp>
        <p:nvSpPr>
          <p:cNvPr id="688" name="Google Shape;688;p26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9" name="Google Shape;689;p267"/>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90" name="Shape 690"/>
        <p:cNvGrpSpPr/>
        <p:nvPr/>
      </p:nvGrpSpPr>
      <p:grpSpPr>
        <a:xfrm>
          <a:off x="0" y="0"/>
          <a:ext cx="0" cy="0"/>
          <a:chOff x="0" y="0"/>
          <a:chExt cx="0" cy="0"/>
        </a:xfrm>
      </p:grpSpPr>
      <p:sp>
        <p:nvSpPr>
          <p:cNvPr id="691" name="Google Shape;691;p2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 name="Google Shape;692;p26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93" name="Shape 693"/>
        <p:cNvGrpSpPr/>
        <p:nvPr/>
      </p:nvGrpSpPr>
      <p:grpSpPr>
        <a:xfrm>
          <a:off x="0" y="0"/>
          <a:ext cx="0" cy="0"/>
          <a:chOff x="0" y="0"/>
          <a:chExt cx="0" cy="0"/>
        </a:xfrm>
      </p:grpSpPr>
      <p:sp>
        <p:nvSpPr>
          <p:cNvPr id="694" name="Google Shape;694;p26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26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6" name="Google Shape;696;p26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4" name="Shape 74"/>
        <p:cNvGrpSpPr/>
        <p:nvPr/>
      </p:nvGrpSpPr>
      <p:grpSpPr>
        <a:xfrm>
          <a:off x="0" y="0"/>
          <a:ext cx="0" cy="0"/>
          <a:chOff x="0" y="0"/>
          <a:chExt cx="0" cy="0"/>
        </a:xfrm>
      </p:grpSpPr>
      <p:sp>
        <p:nvSpPr>
          <p:cNvPr id="75" name="Google Shape;75;p14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7" name="Shape 697"/>
        <p:cNvGrpSpPr/>
        <p:nvPr/>
      </p:nvGrpSpPr>
      <p:grpSpPr>
        <a:xfrm>
          <a:off x="0" y="0"/>
          <a:ext cx="0" cy="0"/>
          <a:chOff x="0" y="0"/>
          <a:chExt cx="0" cy="0"/>
        </a:xfrm>
      </p:grpSpPr>
      <p:sp>
        <p:nvSpPr>
          <p:cNvPr id="698" name="Google Shape;698;p2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99" name="Shape 699"/>
        <p:cNvGrpSpPr/>
        <p:nvPr/>
      </p:nvGrpSpPr>
      <p:grpSpPr>
        <a:xfrm>
          <a:off x="0" y="0"/>
          <a:ext cx="0" cy="0"/>
          <a:chOff x="0" y="0"/>
          <a:chExt cx="0" cy="0"/>
        </a:xfrm>
      </p:grpSpPr>
      <p:sp>
        <p:nvSpPr>
          <p:cNvPr id="700" name="Google Shape;700;p271"/>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01" name="Shape 701"/>
        <p:cNvGrpSpPr/>
        <p:nvPr/>
      </p:nvGrpSpPr>
      <p:grpSpPr>
        <a:xfrm>
          <a:off x="0" y="0"/>
          <a:ext cx="0" cy="0"/>
          <a:chOff x="0" y="0"/>
          <a:chExt cx="0" cy="0"/>
        </a:xfrm>
      </p:grpSpPr>
      <p:sp>
        <p:nvSpPr>
          <p:cNvPr id="702" name="Google Shape;702;p27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 name="Google Shape;703;p27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4" name="Google Shape;704;p27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5" name="Google Shape;705;p272"/>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06" name="Shape 706"/>
        <p:cNvGrpSpPr/>
        <p:nvPr/>
      </p:nvGrpSpPr>
      <p:grpSpPr>
        <a:xfrm>
          <a:off x="0" y="0"/>
          <a:ext cx="0" cy="0"/>
          <a:chOff x="0" y="0"/>
          <a:chExt cx="0" cy="0"/>
        </a:xfrm>
      </p:grpSpPr>
      <p:sp>
        <p:nvSpPr>
          <p:cNvPr id="707" name="Google Shape;707;p2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27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9" name="Google Shape;709;p27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0" name="Google Shape;710;p273"/>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11" name="Shape 711"/>
        <p:cNvGrpSpPr/>
        <p:nvPr/>
      </p:nvGrpSpPr>
      <p:grpSpPr>
        <a:xfrm>
          <a:off x="0" y="0"/>
          <a:ext cx="0" cy="0"/>
          <a:chOff x="0" y="0"/>
          <a:chExt cx="0" cy="0"/>
        </a:xfrm>
      </p:grpSpPr>
      <p:sp>
        <p:nvSpPr>
          <p:cNvPr id="712" name="Google Shape;712;p2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 name="Google Shape;713;p27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4" name="Google Shape;714;p2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5" name="Google Shape;715;p274"/>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16" name="Shape 716"/>
        <p:cNvGrpSpPr/>
        <p:nvPr/>
      </p:nvGrpSpPr>
      <p:grpSpPr>
        <a:xfrm>
          <a:off x="0" y="0"/>
          <a:ext cx="0" cy="0"/>
          <a:chOff x="0" y="0"/>
          <a:chExt cx="0" cy="0"/>
        </a:xfrm>
      </p:grpSpPr>
      <p:sp>
        <p:nvSpPr>
          <p:cNvPr id="717" name="Google Shape;717;p2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275"/>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9" name="Google Shape;719;p275"/>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20" name="Shape 720"/>
        <p:cNvGrpSpPr/>
        <p:nvPr/>
      </p:nvGrpSpPr>
      <p:grpSpPr>
        <a:xfrm>
          <a:off x="0" y="0"/>
          <a:ext cx="0" cy="0"/>
          <a:chOff x="0" y="0"/>
          <a:chExt cx="0" cy="0"/>
        </a:xfrm>
      </p:grpSpPr>
      <p:sp>
        <p:nvSpPr>
          <p:cNvPr id="721" name="Google Shape;721;p27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27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3" name="Google Shape;723;p27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4" name="Google Shape;724;p27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5" name="Google Shape;725;p27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6" name="Google Shape;726;p27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7" name="Google Shape;727;p27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35" name="Shape 735"/>
        <p:cNvGrpSpPr/>
        <p:nvPr/>
      </p:nvGrpSpPr>
      <p:grpSpPr>
        <a:xfrm>
          <a:off x="0" y="0"/>
          <a:ext cx="0" cy="0"/>
          <a:chOff x="0" y="0"/>
          <a:chExt cx="0" cy="0"/>
        </a:xfrm>
      </p:grpSpPr>
      <p:sp>
        <p:nvSpPr>
          <p:cNvPr id="736" name="Google Shape;736;p11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11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8" name="Google Shape;738;p11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39" name="Shape 739"/>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40" name="Shape 740"/>
        <p:cNvGrpSpPr/>
        <p:nvPr/>
      </p:nvGrpSpPr>
      <p:grpSpPr>
        <a:xfrm>
          <a:off x="0" y="0"/>
          <a:ext cx="0" cy="0"/>
          <a:chOff x="0" y="0"/>
          <a:chExt cx="0" cy="0"/>
        </a:xfrm>
      </p:grpSpPr>
      <p:sp>
        <p:nvSpPr>
          <p:cNvPr id="741" name="Google Shape;741;p27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 name="Google Shape;742;p278"/>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7" name="Shape 77"/>
        <p:cNvGrpSpPr/>
        <p:nvPr/>
      </p:nvGrpSpPr>
      <p:grpSpPr>
        <a:xfrm>
          <a:off x="0" y="0"/>
          <a:ext cx="0" cy="0"/>
          <a:chOff x="0" y="0"/>
          <a:chExt cx="0" cy="0"/>
        </a:xfrm>
      </p:grpSpPr>
      <p:sp>
        <p:nvSpPr>
          <p:cNvPr id="78" name="Google Shape;78;p14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147"/>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43" name="Shape 743"/>
        <p:cNvGrpSpPr/>
        <p:nvPr/>
      </p:nvGrpSpPr>
      <p:grpSpPr>
        <a:xfrm>
          <a:off x="0" y="0"/>
          <a:ext cx="0" cy="0"/>
          <a:chOff x="0" y="0"/>
          <a:chExt cx="0" cy="0"/>
        </a:xfrm>
      </p:grpSpPr>
      <p:sp>
        <p:nvSpPr>
          <p:cNvPr id="744" name="Google Shape;744;p27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 name="Google Shape;745;p279"/>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6" name="Shape 746"/>
        <p:cNvGrpSpPr/>
        <p:nvPr/>
      </p:nvGrpSpPr>
      <p:grpSpPr>
        <a:xfrm>
          <a:off x="0" y="0"/>
          <a:ext cx="0" cy="0"/>
          <a:chOff x="0" y="0"/>
          <a:chExt cx="0" cy="0"/>
        </a:xfrm>
      </p:grpSpPr>
      <p:sp>
        <p:nvSpPr>
          <p:cNvPr id="747" name="Google Shape;747;p28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48" name="Shape 748"/>
        <p:cNvGrpSpPr/>
        <p:nvPr/>
      </p:nvGrpSpPr>
      <p:grpSpPr>
        <a:xfrm>
          <a:off x="0" y="0"/>
          <a:ext cx="0" cy="0"/>
          <a:chOff x="0" y="0"/>
          <a:chExt cx="0" cy="0"/>
        </a:xfrm>
      </p:grpSpPr>
      <p:sp>
        <p:nvSpPr>
          <p:cNvPr id="749" name="Google Shape;749;p281"/>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50" name="Shape 750"/>
        <p:cNvGrpSpPr/>
        <p:nvPr/>
      </p:nvGrpSpPr>
      <p:grpSpPr>
        <a:xfrm>
          <a:off x="0" y="0"/>
          <a:ext cx="0" cy="0"/>
          <a:chOff x="0" y="0"/>
          <a:chExt cx="0" cy="0"/>
        </a:xfrm>
      </p:grpSpPr>
      <p:sp>
        <p:nvSpPr>
          <p:cNvPr id="751" name="Google Shape;751;p28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28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3" name="Google Shape;753;p28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4" name="Google Shape;754;p282"/>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55" name="Shape 755"/>
        <p:cNvGrpSpPr/>
        <p:nvPr/>
      </p:nvGrpSpPr>
      <p:grpSpPr>
        <a:xfrm>
          <a:off x="0" y="0"/>
          <a:ext cx="0" cy="0"/>
          <a:chOff x="0" y="0"/>
          <a:chExt cx="0" cy="0"/>
        </a:xfrm>
      </p:grpSpPr>
      <p:sp>
        <p:nvSpPr>
          <p:cNvPr id="756" name="Google Shape;756;p28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28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8" name="Google Shape;758;p28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9" name="Google Shape;759;p283"/>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60" name="Shape 760"/>
        <p:cNvGrpSpPr/>
        <p:nvPr/>
      </p:nvGrpSpPr>
      <p:grpSpPr>
        <a:xfrm>
          <a:off x="0" y="0"/>
          <a:ext cx="0" cy="0"/>
          <a:chOff x="0" y="0"/>
          <a:chExt cx="0" cy="0"/>
        </a:xfrm>
      </p:grpSpPr>
      <p:sp>
        <p:nvSpPr>
          <p:cNvPr id="761" name="Google Shape;761;p28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 name="Google Shape;762;p28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3" name="Google Shape;763;p28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4" name="Google Shape;764;p284"/>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65" name="Shape 765"/>
        <p:cNvGrpSpPr/>
        <p:nvPr/>
      </p:nvGrpSpPr>
      <p:grpSpPr>
        <a:xfrm>
          <a:off x="0" y="0"/>
          <a:ext cx="0" cy="0"/>
          <a:chOff x="0" y="0"/>
          <a:chExt cx="0" cy="0"/>
        </a:xfrm>
      </p:grpSpPr>
      <p:sp>
        <p:nvSpPr>
          <p:cNvPr id="766" name="Google Shape;766;p28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285"/>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8" name="Google Shape;768;p285"/>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69" name="Shape 769"/>
        <p:cNvGrpSpPr/>
        <p:nvPr/>
      </p:nvGrpSpPr>
      <p:grpSpPr>
        <a:xfrm>
          <a:off x="0" y="0"/>
          <a:ext cx="0" cy="0"/>
          <a:chOff x="0" y="0"/>
          <a:chExt cx="0" cy="0"/>
        </a:xfrm>
      </p:grpSpPr>
      <p:sp>
        <p:nvSpPr>
          <p:cNvPr id="770" name="Google Shape;770;p28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1" name="Google Shape;771;p28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2" name="Google Shape;772;p28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3" name="Google Shape;773;p28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4" name="Google Shape;774;p286"/>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75" name="Shape 775"/>
        <p:cNvGrpSpPr/>
        <p:nvPr/>
      </p:nvGrpSpPr>
      <p:grpSpPr>
        <a:xfrm>
          <a:off x="0" y="0"/>
          <a:ext cx="0" cy="0"/>
          <a:chOff x="0" y="0"/>
          <a:chExt cx="0" cy="0"/>
        </a:xfrm>
      </p:grpSpPr>
      <p:sp>
        <p:nvSpPr>
          <p:cNvPr id="776" name="Google Shape;776;p28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 name="Google Shape;777;p287"/>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8" name="Google Shape;778;p287"/>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9" name="Google Shape;779;p287"/>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0" name="Google Shape;780;p287"/>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1" name="Google Shape;781;p287"/>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2" name="Google Shape;782;p287"/>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91" name="Shape 791"/>
        <p:cNvGrpSpPr/>
        <p:nvPr/>
      </p:nvGrpSpPr>
      <p:grpSpPr>
        <a:xfrm>
          <a:off x="0" y="0"/>
          <a:ext cx="0" cy="0"/>
          <a:chOff x="0" y="0"/>
          <a:chExt cx="0" cy="0"/>
        </a:xfrm>
      </p:grpSpPr>
      <p:sp>
        <p:nvSpPr>
          <p:cNvPr id="792" name="Google Shape;792;p11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 name="Google Shape;793;p11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4" name="Google Shape;794;p11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5" name="Google Shape;795;p117"/>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4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96" name="Shape 79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97" name="Shape 797"/>
        <p:cNvGrpSpPr/>
        <p:nvPr/>
      </p:nvGrpSpPr>
      <p:grpSpPr>
        <a:xfrm>
          <a:off x="0" y="0"/>
          <a:ext cx="0" cy="0"/>
          <a:chOff x="0" y="0"/>
          <a:chExt cx="0" cy="0"/>
        </a:xfrm>
      </p:grpSpPr>
      <p:sp>
        <p:nvSpPr>
          <p:cNvPr id="798" name="Google Shape;798;p28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 name="Google Shape;799;p289"/>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00" name="Shape 800"/>
        <p:cNvGrpSpPr/>
        <p:nvPr/>
      </p:nvGrpSpPr>
      <p:grpSpPr>
        <a:xfrm>
          <a:off x="0" y="0"/>
          <a:ext cx="0" cy="0"/>
          <a:chOff x="0" y="0"/>
          <a:chExt cx="0" cy="0"/>
        </a:xfrm>
      </p:grpSpPr>
      <p:sp>
        <p:nvSpPr>
          <p:cNvPr id="801" name="Google Shape;801;p29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290"/>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03" name="Shape 803"/>
        <p:cNvGrpSpPr/>
        <p:nvPr/>
      </p:nvGrpSpPr>
      <p:grpSpPr>
        <a:xfrm>
          <a:off x="0" y="0"/>
          <a:ext cx="0" cy="0"/>
          <a:chOff x="0" y="0"/>
          <a:chExt cx="0" cy="0"/>
        </a:xfrm>
      </p:grpSpPr>
      <p:sp>
        <p:nvSpPr>
          <p:cNvPr id="804" name="Google Shape;804;p29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5" name="Google Shape;805;p29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6" name="Google Shape;806;p29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7" name="Shape 807"/>
        <p:cNvGrpSpPr/>
        <p:nvPr/>
      </p:nvGrpSpPr>
      <p:grpSpPr>
        <a:xfrm>
          <a:off x="0" y="0"/>
          <a:ext cx="0" cy="0"/>
          <a:chOff x="0" y="0"/>
          <a:chExt cx="0" cy="0"/>
        </a:xfrm>
      </p:grpSpPr>
      <p:sp>
        <p:nvSpPr>
          <p:cNvPr id="808" name="Google Shape;808;p29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09" name="Shape 809"/>
        <p:cNvGrpSpPr/>
        <p:nvPr/>
      </p:nvGrpSpPr>
      <p:grpSpPr>
        <a:xfrm>
          <a:off x="0" y="0"/>
          <a:ext cx="0" cy="0"/>
          <a:chOff x="0" y="0"/>
          <a:chExt cx="0" cy="0"/>
        </a:xfrm>
      </p:grpSpPr>
      <p:sp>
        <p:nvSpPr>
          <p:cNvPr id="810" name="Google Shape;810;p293"/>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11" name="Shape 811"/>
        <p:cNvGrpSpPr/>
        <p:nvPr/>
      </p:nvGrpSpPr>
      <p:grpSpPr>
        <a:xfrm>
          <a:off x="0" y="0"/>
          <a:ext cx="0" cy="0"/>
          <a:chOff x="0" y="0"/>
          <a:chExt cx="0" cy="0"/>
        </a:xfrm>
      </p:grpSpPr>
      <p:sp>
        <p:nvSpPr>
          <p:cNvPr id="812" name="Google Shape;812;p29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29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4" name="Google Shape;814;p294"/>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5" name="Google Shape;815;p29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16" name="Shape 816"/>
        <p:cNvGrpSpPr/>
        <p:nvPr/>
      </p:nvGrpSpPr>
      <p:grpSpPr>
        <a:xfrm>
          <a:off x="0" y="0"/>
          <a:ext cx="0" cy="0"/>
          <a:chOff x="0" y="0"/>
          <a:chExt cx="0" cy="0"/>
        </a:xfrm>
      </p:grpSpPr>
      <p:sp>
        <p:nvSpPr>
          <p:cNvPr id="817" name="Google Shape;817;p29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8" name="Google Shape;818;p29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9" name="Google Shape;819;p29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0" name="Google Shape;820;p295"/>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21" name="Shape 821"/>
        <p:cNvGrpSpPr/>
        <p:nvPr/>
      </p:nvGrpSpPr>
      <p:grpSpPr>
        <a:xfrm>
          <a:off x="0" y="0"/>
          <a:ext cx="0" cy="0"/>
          <a:chOff x="0" y="0"/>
          <a:chExt cx="0" cy="0"/>
        </a:xfrm>
      </p:grpSpPr>
      <p:sp>
        <p:nvSpPr>
          <p:cNvPr id="822" name="Google Shape;822;p29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 name="Google Shape;823;p296"/>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4" name="Google Shape;824;p296"/>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25" name="Shape 825"/>
        <p:cNvGrpSpPr/>
        <p:nvPr/>
      </p:nvGrpSpPr>
      <p:grpSpPr>
        <a:xfrm>
          <a:off x="0" y="0"/>
          <a:ext cx="0" cy="0"/>
          <a:chOff x="0" y="0"/>
          <a:chExt cx="0" cy="0"/>
        </a:xfrm>
      </p:grpSpPr>
      <p:sp>
        <p:nvSpPr>
          <p:cNvPr id="826" name="Google Shape;826;p29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29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8" name="Google Shape;828;p29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9" name="Google Shape;829;p297"/>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0" name="Google Shape;830;p297"/>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3" name="Shape 83"/>
        <p:cNvGrpSpPr/>
        <p:nvPr/>
      </p:nvGrpSpPr>
      <p:grpSpPr>
        <a:xfrm>
          <a:off x="0" y="0"/>
          <a:ext cx="0" cy="0"/>
          <a:chOff x="0" y="0"/>
          <a:chExt cx="0" cy="0"/>
        </a:xfrm>
      </p:grpSpPr>
      <p:sp>
        <p:nvSpPr>
          <p:cNvPr id="84" name="Google Shape;84;p149"/>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831" name="Shape 831"/>
        <p:cNvGrpSpPr/>
        <p:nvPr/>
      </p:nvGrpSpPr>
      <p:grpSpPr>
        <a:xfrm>
          <a:off x="0" y="0"/>
          <a:ext cx="0" cy="0"/>
          <a:chOff x="0" y="0"/>
          <a:chExt cx="0" cy="0"/>
        </a:xfrm>
      </p:grpSpPr>
      <p:sp>
        <p:nvSpPr>
          <p:cNvPr id="832" name="Google Shape;832;p29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298"/>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4" name="Google Shape;834;p298"/>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5" name="Google Shape;835;p298"/>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6" name="Google Shape;836;p298"/>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7" name="Google Shape;837;p298"/>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8" name="Google Shape;838;p298"/>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46" name="Shape 846"/>
        <p:cNvGrpSpPr/>
        <p:nvPr/>
      </p:nvGrpSpPr>
      <p:grpSpPr>
        <a:xfrm>
          <a:off x="0" y="0"/>
          <a:ext cx="0" cy="0"/>
          <a:chOff x="0" y="0"/>
          <a:chExt cx="0" cy="0"/>
        </a:xfrm>
      </p:grpSpPr>
      <p:sp>
        <p:nvSpPr>
          <p:cNvPr id="847" name="Google Shape;847;p11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8" name="Google Shape;848;p11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9" name="Google Shape;849;p11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50" name="Shape 850"/>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51" name="Shape 851"/>
        <p:cNvGrpSpPr/>
        <p:nvPr/>
      </p:nvGrpSpPr>
      <p:grpSpPr>
        <a:xfrm>
          <a:off x="0" y="0"/>
          <a:ext cx="0" cy="0"/>
          <a:chOff x="0" y="0"/>
          <a:chExt cx="0" cy="0"/>
        </a:xfrm>
      </p:grpSpPr>
      <p:sp>
        <p:nvSpPr>
          <p:cNvPr id="852" name="Google Shape;852;p30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3" name="Google Shape;853;p300"/>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54" name="Shape 854"/>
        <p:cNvGrpSpPr/>
        <p:nvPr/>
      </p:nvGrpSpPr>
      <p:grpSpPr>
        <a:xfrm>
          <a:off x="0" y="0"/>
          <a:ext cx="0" cy="0"/>
          <a:chOff x="0" y="0"/>
          <a:chExt cx="0" cy="0"/>
        </a:xfrm>
      </p:grpSpPr>
      <p:sp>
        <p:nvSpPr>
          <p:cNvPr id="855" name="Google Shape;855;p30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 name="Google Shape;856;p301"/>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7" name="Shape 857"/>
        <p:cNvGrpSpPr/>
        <p:nvPr/>
      </p:nvGrpSpPr>
      <p:grpSpPr>
        <a:xfrm>
          <a:off x="0" y="0"/>
          <a:ext cx="0" cy="0"/>
          <a:chOff x="0" y="0"/>
          <a:chExt cx="0" cy="0"/>
        </a:xfrm>
      </p:grpSpPr>
      <p:sp>
        <p:nvSpPr>
          <p:cNvPr id="858" name="Google Shape;858;p30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59" name="Shape 859"/>
        <p:cNvGrpSpPr/>
        <p:nvPr/>
      </p:nvGrpSpPr>
      <p:grpSpPr>
        <a:xfrm>
          <a:off x="0" y="0"/>
          <a:ext cx="0" cy="0"/>
          <a:chOff x="0" y="0"/>
          <a:chExt cx="0" cy="0"/>
        </a:xfrm>
      </p:grpSpPr>
      <p:sp>
        <p:nvSpPr>
          <p:cNvPr id="860" name="Google Shape;860;p303"/>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61" name="Shape 861"/>
        <p:cNvGrpSpPr/>
        <p:nvPr/>
      </p:nvGrpSpPr>
      <p:grpSpPr>
        <a:xfrm>
          <a:off x="0" y="0"/>
          <a:ext cx="0" cy="0"/>
          <a:chOff x="0" y="0"/>
          <a:chExt cx="0" cy="0"/>
        </a:xfrm>
      </p:grpSpPr>
      <p:sp>
        <p:nvSpPr>
          <p:cNvPr id="862" name="Google Shape;862;p30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30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4" name="Google Shape;864;p304"/>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5" name="Google Shape;865;p30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66" name="Shape 866"/>
        <p:cNvGrpSpPr/>
        <p:nvPr/>
      </p:nvGrpSpPr>
      <p:grpSpPr>
        <a:xfrm>
          <a:off x="0" y="0"/>
          <a:ext cx="0" cy="0"/>
          <a:chOff x="0" y="0"/>
          <a:chExt cx="0" cy="0"/>
        </a:xfrm>
      </p:grpSpPr>
      <p:sp>
        <p:nvSpPr>
          <p:cNvPr id="867" name="Google Shape;867;p30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8" name="Google Shape;868;p30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9" name="Google Shape;869;p30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0" name="Google Shape;870;p305"/>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71" name="Shape 871"/>
        <p:cNvGrpSpPr/>
        <p:nvPr/>
      </p:nvGrpSpPr>
      <p:grpSpPr>
        <a:xfrm>
          <a:off x="0" y="0"/>
          <a:ext cx="0" cy="0"/>
          <a:chOff x="0" y="0"/>
          <a:chExt cx="0" cy="0"/>
        </a:xfrm>
      </p:grpSpPr>
      <p:sp>
        <p:nvSpPr>
          <p:cNvPr id="872" name="Google Shape;872;p30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3" name="Google Shape;873;p30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4" name="Google Shape;874;p30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5" name="Google Shape;875;p306"/>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5" name="Shape 85"/>
        <p:cNvGrpSpPr/>
        <p:nvPr/>
      </p:nvGrpSpPr>
      <p:grpSpPr>
        <a:xfrm>
          <a:off x="0" y="0"/>
          <a:ext cx="0" cy="0"/>
          <a:chOff x="0" y="0"/>
          <a:chExt cx="0" cy="0"/>
        </a:xfrm>
      </p:grpSpPr>
      <p:sp>
        <p:nvSpPr>
          <p:cNvPr id="86" name="Google Shape;86;p15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5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15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15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76" name="Shape 876"/>
        <p:cNvGrpSpPr/>
        <p:nvPr/>
      </p:nvGrpSpPr>
      <p:grpSpPr>
        <a:xfrm>
          <a:off x="0" y="0"/>
          <a:ext cx="0" cy="0"/>
          <a:chOff x="0" y="0"/>
          <a:chExt cx="0" cy="0"/>
        </a:xfrm>
      </p:grpSpPr>
      <p:sp>
        <p:nvSpPr>
          <p:cNvPr id="877" name="Google Shape;877;p30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8" name="Google Shape;878;p307"/>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9" name="Google Shape;879;p307"/>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80" name="Shape 880"/>
        <p:cNvGrpSpPr/>
        <p:nvPr/>
      </p:nvGrpSpPr>
      <p:grpSpPr>
        <a:xfrm>
          <a:off x="0" y="0"/>
          <a:ext cx="0" cy="0"/>
          <a:chOff x="0" y="0"/>
          <a:chExt cx="0" cy="0"/>
        </a:xfrm>
      </p:grpSpPr>
      <p:sp>
        <p:nvSpPr>
          <p:cNvPr id="881" name="Google Shape;881;p30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2" name="Google Shape;882;p30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3" name="Google Shape;883;p30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4" name="Google Shape;884;p308"/>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5" name="Google Shape;885;p308"/>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886" name="Shape 886"/>
        <p:cNvGrpSpPr/>
        <p:nvPr/>
      </p:nvGrpSpPr>
      <p:grpSpPr>
        <a:xfrm>
          <a:off x="0" y="0"/>
          <a:ext cx="0" cy="0"/>
          <a:chOff x="0" y="0"/>
          <a:chExt cx="0" cy="0"/>
        </a:xfrm>
      </p:grpSpPr>
      <p:sp>
        <p:nvSpPr>
          <p:cNvPr id="887" name="Google Shape;887;p30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8" name="Google Shape;888;p309"/>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9" name="Google Shape;889;p309"/>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0" name="Google Shape;890;p309"/>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1" name="Google Shape;891;p309"/>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2" name="Google Shape;892;p309"/>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3" name="Google Shape;893;p309"/>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00" name="Shape 900"/>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01" name="Shape 901"/>
        <p:cNvGrpSpPr/>
        <p:nvPr/>
      </p:nvGrpSpPr>
      <p:grpSpPr>
        <a:xfrm>
          <a:off x="0" y="0"/>
          <a:ext cx="0" cy="0"/>
          <a:chOff x="0" y="0"/>
          <a:chExt cx="0" cy="0"/>
        </a:xfrm>
      </p:grpSpPr>
      <p:sp>
        <p:nvSpPr>
          <p:cNvPr id="902" name="Google Shape;902;p31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3" name="Google Shape;903;p310"/>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04" name="Shape 904"/>
        <p:cNvGrpSpPr/>
        <p:nvPr/>
      </p:nvGrpSpPr>
      <p:grpSpPr>
        <a:xfrm>
          <a:off x="0" y="0"/>
          <a:ext cx="0" cy="0"/>
          <a:chOff x="0" y="0"/>
          <a:chExt cx="0" cy="0"/>
        </a:xfrm>
      </p:grpSpPr>
      <p:sp>
        <p:nvSpPr>
          <p:cNvPr id="905" name="Google Shape;905;p31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6" name="Google Shape;906;p311"/>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07" name="Shape 907"/>
        <p:cNvGrpSpPr/>
        <p:nvPr/>
      </p:nvGrpSpPr>
      <p:grpSpPr>
        <a:xfrm>
          <a:off x="0" y="0"/>
          <a:ext cx="0" cy="0"/>
          <a:chOff x="0" y="0"/>
          <a:chExt cx="0" cy="0"/>
        </a:xfrm>
      </p:grpSpPr>
      <p:sp>
        <p:nvSpPr>
          <p:cNvPr id="908" name="Google Shape;908;p31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9" name="Google Shape;909;p31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0" name="Google Shape;910;p31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1" name="Shape 911"/>
        <p:cNvGrpSpPr/>
        <p:nvPr/>
      </p:nvGrpSpPr>
      <p:grpSpPr>
        <a:xfrm>
          <a:off x="0" y="0"/>
          <a:ext cx="0" cy="0"/>
          <a:chOff x="0" y="0"/>
          <a:chExt cx="0" cy="0"/>
        </a:xfrm>
      </p:grpSpPr>
      <p:sp>
        <p:nvSpPr>
          <p:cNvPr id="912" name="Google Shape;912;p31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13" name="Shape 913"/>
        <p:cNvGrpSpPr/>
        <p:nvPr/>
      </p:nvGrpSpPr>
      <p:grpSpPr>
        <a:xfrm>
          <a:off x="0" y="0"/>
          <a:ext cx="0" cy="0"/>
          <a:chOff x="0" y="0"/>
          <a:chExt cx="0" cy="0"/>
        </a:xfrm>
      </p:grpSpPr>
      <p:sp>
        <p:nvSpPr>
          <p:cNvPr id="914" name="Google Shape;914;p314"/>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15" name="Shape 915"/>
        <p:cNvGrpSpPr/>
        <p:nvPr/>
      </p:nvGrpSpPr>
      <p:grpSpPr>
        <a:xfrm>
          <a:off x="0" y="0"/>
          <a:ext cx="0" cy="0"/>
          <a:chOff x="0" y="0"/>
          <a:chExt cx="0" cy="0"/>
        </a:xfrm>
      </p:grpSpPr>
      <p:sp>
        <p:nvSpPr>
          <p:cNvPr id="916" name="Google Shape;916;p31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31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8" name="Google Shape;918;p31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9" name="Google Shape;919;p31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0" name="Shape 90"/>
        <p:cNvGrpSpPr/>
        <p:nvPr/>
      </p:nvGrpSpPr>
      <p:grpSpPr>
        <a:xfrm>
          <a:off x="0" y="0"/>
          <a:ext cx="0" cy="0"/>
          <a:chOff x="0" y="0"/>
          <a:chExt cx="0" cy="0"/>
        </a:xfrm>
      </p:grpSpPr>
      <p:sp>
        <p:nvSpPr>
          <p:cNvPr id="91" name="Google Shape;91;p15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5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15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151"/>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20" name="Shape 920"/>
        <p:cNvGrpSpPr/>
        <p:nvPr/>
      </p:nvGrpSpPr>
      <p:grpSpPr>
        <a:xfrm>
          <a:off x="0" y="0"/>
          <a:ext cx="0" cy="0"/>
          <a:chOff x="0" y="0"/>
          <a:chExt cx="0" cy="0"/>
        </a:xfrm>
      </p:grpSpPr>
      <p:sp>
        <p:nvSpPr>
          <p:cNvPr id="921" name="Google Shape;921;p31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2" name="Google Shape;922;p316"/>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3" name="Google Shape;923;p31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4" name="Google Shape;924;p316"/>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25" name="Shape 925"/>
        <p:cNvGrpSpPr/>
        <p:nvPr/>
      </p:nvGrpSpPr>
      <p:grpSpPr>
        <a:xfrm>
          <a:off x="0" y="0"/>
          <a:ext cx="0" cy="0"/>
          <a:chOff x="0" y="0"/>
          <a:chExt cx="0" cy="0"/>
        </a:xfrm>
      </p:grpSpPr>
      <p:sp>
        <p:nvSpPr>
          <p:cNvPr id="926" name="Google Shape;926;p31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7" name="Google Shape;927;p31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8" name="Google Shape;928;p31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9" name="Google Shape;929;p317"/>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30" name="Shape 930"/>
        <p:cNvGrpSpPr/>
        <p:nvPr/>
      </p:nvGrpSpPr>
      <p:grpSpPr>
        <a:xfrm>
          <a:off x="0" y="0"/>
          <a:ext cx="0" cy="0"/>
          <a:chOff x="0" y="0"/>
          <a:chExt cx="0" cy="0"/>
        </a:xfrm>
      </p:grpSpPr>
      <p:sp>
        <p:nvSpPr>
          <p:cNvPr id="931" name="Google Shape;931;p31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318"/>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3" name="Google Shape;933;p318"/>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4" name="Shape 934"/>
        <p:cNvGrpSpPr/>
        <p:nvPr/>
      </p:nvGrpSpPr>
      <p:grpSpPr>
        <a:xfrm>
          <a:off x="0" y="0"/>
          <a:ext cx="0" cy="0"/>
          <a:chOff x="0" y="0"/>
          <a:chExt cx="0" cy="0"/>
        </a:xfrm>
      </p:grpSpPr>
      <p:sp>
        <p:nvSpPr>
          <p:cNvPr id="935" name="Google Shape;935;p31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6" name="Google Shape;936;p31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7" name="Google Shape;937;p31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8" name="Google Shape;938;p31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9" name="Google Shape;939;p319"/>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40" name="Shape 940"/>
        <p:cNvGrpSpPr/>
        <p:nvPr/>
      </p:nvGrpSpPr>
      <p:grpSpPr>
        <a:xfrm>
          <a:off x="0" y="0"/>
          <a:ext cx="0" cy="0"/>
          <a:chOff x="0" y="0"/>
          <a:chExt cx="0" cy="0"/>
        </a:xfrm>
      </p:grpSpPr>
      <p:sp>
        <p:nvSpPr>
          <p:cNvPr id="941" name="Google Shape;941;p32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2" name="Google Shape;942;p320"/>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3" name="Google Shape;943;p320"/>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4" name="Google Shape;944;p320"/>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5" name="Google Shape;945;p320"/>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6" name="Google Shape;946;p320"/>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7" name="Google Shape;947;p320"/>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54" name="Shape 954"/>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55" name="Shape 955"/>
        <p:cNvGrpSpPr/>
        <p:nvPr/>
      </p:nvGrpSpPr>
      <p:grpSpPr>
        <a:xfrm>
          <a:off x="0" y="0"/>
          <a:ext cx="0" cy="0"/>
          <a:chOff x="0" y="0"/>
          <a:chExt cx="0" cy="0"/>
        </a:xfrm>
      </p:grpSpPr>
      <p:sp>
        <p:nvSpPr>
          <p:cNvPr id="956" name="Google Shape;956;p32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7" name="Google Shape;957;p321"/>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58" name="Shape 958"/>
        <p:cNvGrpSpPr/>
        <p:nvPr/>
      </p:nvGrpSpPr>
      <p:grpSpPr>
        <a:xfrm>
          <a:off x="0" y="0"/>
          <a:ext cx="0" cy="0"/>
          <a:chOff x="0" y="0"/>
          <a:chExt cx="0" cy="0"/>
        </a:xfrm>
      </p:grpSpPr>
      <p:sp>
        <p:nvSpPr>
          <p:cNvPr id="959" name="Google Shape;959;p32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322"/>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61" name="Shape 961"/>
        <p:cNvGrpSpPr/>
        <p:nvPr/>
      </p:nvGrpSpPr>
      <p:grpSpPr>
        <a:xfrm>
          <a:off x="0" y="0"/>
          <a:ext cx="0" cy="0"/>
          <a:chOff x="0" y="0"/>
          <a:chExt cx="0" cy="0"/>
        </a:xfrm>
      </p:grpSpPr>
      <p:sp>
        <p:nvSpPr>
          <p:cNvPr id="962" name="Google Shape;962;p32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3" name="Google Shape;963;p32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4" name="Google Shape;964;p32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5" name="Shape 965"/>
        <p:cNvGrpSpPr/>
        <p:nvPr/>
      </p:nvGrpSpPr>
      <p:grpSpPr>
        <a:xfrm>
          <a:off x="0" y="0"/>
          <a:ext cx="0" cy="0"/>
          <a:chOff x="0" y="0"/>
          <a:chExt cx="0" cy="0"/>
        </a:xfrm>
      </p:grpSpPr>
      <p:sp>
        <p:nvSpPr>
          <p:cNvPr id="966" name="Google Shape;966;p32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5" name="Shape 95"/>
        <p:cNvGrpSpPr/>
        <p:nvPr/>
      </p:nvGrpSpPr>
      <p:grpSpPr>
        <a:xfrm>
          <a:off x="0" y="0"/>
          <a:ext cx="0" cy="0"/>
          <a:chOff x="0" y="0"/>
          <a:chExt cx="0" cy="0"/>
        </a:xfrm>
      </p:grpSpPr>
      <p:sp>
        <p:nvSpPr>
          <p:cNvPr id="96" name="Google Shape;96;p15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15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152"/>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67" name="Shape 967"/>
        <p:cNvGrpSpPr/>
        <p:nvPr/>
      </p:nvGrpSpPr>
      <p:grpSpPr>
        <a:xfrm>
          <a:off x="0" y="0"/>
          <a:ext cx="0" cy="0"/>
          <a:chOff x="0" y="0"/>
          <a:chExt cx="0" cy="0"/>
        </a:xfrm>
      </p:grpSpPr>
      <p:sp>
        <p:nvSpPr>
          <p:cNvPr id="968" name="Google Shape;968;p325"/>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69" name="Shape 969"/>
        <p:cNvGrpSpPr/>
        <p:nvPr/>
      </p:nvGrpSpPr>
      <p:grpSpPr>
        <a:xfrm>
          <a:off x="0" y="0"/>
          <a:ext cx="0" cy="0"/>
          <a:chOff x="0" y="0"/>
          <a:chExt cx="0" cy="0"/>
        </a:xfrm>
      </p:grpSpPr>
      <p:sp>
        <p:nvSpPr>
          <p:cNvPr id="970" name="Google Shape;970;p32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1" name="Google Shape;971;p32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2" name="Google Shape;972;p326"/>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3" name="Google Shape;973;p32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74" name="Shape 974"/>
        <p:cNvGrpSpPr/>
        <p:nvPr/>
      </p:nvGrpSpPr>
      <p:grpSpPr>
        <a:xfrm>
          <a:off x="0" y="0"/>
          <a:ext cx="0" cy="0"/>
          <a:chOff x="0" y="0"/>
          <a:chExt cx="0" cy="0"/>
        </a:xfrm>
      </p:grpSpPr>
      <p:sp>
        <p:nvSpPr>
          <p:cNvPr id="975" name="Google Shape;975;p32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32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7" name="Google Shape;977;p32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8" name="Google Shape;978;p327"/>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79" name="Shape 979"/>
        <p:cNvGrpSpPr/>
        <p:nvPr/>
      </p:nvGrpSpPr>
      <p:grpSpPr>
        <a:xfrm>
          <a:off x="0" y="0"/>
          <a:ext cx="0" cy="0"/>
          <a:chOff x="0" y="0"/>
          <a:chExt cx="0" cy="0"/>
        </a:xfrm>
      </p:grpSpPr>
      <p:sp>
        <p:nvSpPr>
          <p:cNvPr id="980" name="Google Shape;980;p32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1" name="Google Shape;981;p32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2" name="Google Shape;982;p32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3" name="Google Shape;983;p328"/>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84" name="Shape 984"/>
        <p:cNvGrpSpPr/>
        <p:nvPr/>
      </p:nvGrpSpPr>
      <p:grpSpPr>
        <a:xfrm>
          <a:off x="0" y="0"/>
          <a:ext cx="0" cy="0"/>
          <a:chOff x="0" y="0"/>
          <a:chExt cx="0" cy="0"/>
        </a:xfrm>
      </p:grpSpPr>
      <p:sp>
        <p:nvSpPr>
          <p:cNvPr id="985" name="Google Shape;985;p32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6" name="Google Shape;986;p329"/>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7" name="Google Shape;987;p329"/>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88" name="Shape 988"/>
        <p:cNvGrpSpPr/>
        <p:nvPr/>
      </p:nvGrpSpPr>
      <p:grpSpPr>
        <a:xfrm>
          <a:off x="0" y="0"/>
          <a:ext cx="0" cy="0"/>
          <a:chOff x="0" y="0"/>
          <a:chExt cx="0" cy="0"/>
        </a:xfrm>
      </p:grpSpPr>
      <p:sp>
        <p:nvSpPr>
          <p:cNvPr id="989" name="Google Shape;989;p33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0" name="Google Shape;990;p33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1" name="Google Shape;991;p33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2" name="Google Shape;992;p33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3" name="Google Shape;993;p330"/>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4" name="Shape 994"/>
        <p:cNvGrpSpPr/>
        <p:nvPr/>
      </p:nvGrpSpPr>
      <p:grpSpPr>
        <a:xfrm>
          <a:off x="0" y="0"/>
          <a:ext cx="0" cy="0"/>
          <a:chOff x="0" y="0"/>
          <a:chExt cx="0" cy="0"/>
        </a:xfrm>
      </p:grpSpPr>
      <p:sp>
        <p:nvSpPr>
          <p:cNvPr id="995" name="Google Shape;995;p33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6" name="Google Shape;996;p331"/>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7" name="Google Shape;997;p331"/>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8" name="Google Shape;998;p331"/>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9" name="Google Shape;999;p331"/>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0" name="Google Shape;1000;p331"/>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1" name="Google Shape;1001;p331"/>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8" name="Shape 1008"/>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09" name="Shape 1009"/>
        <p:cNvGrpSpPr/>
        <p:nvPr/>
      </p:nvGrpSpPr>
      <p:grpSpPr>
        <a:xfrm>
          <a:off x="0" y="0"/>
          <a:ext cx="0" cy="0"/>
          <a:chOff x="0" y="0"/>
          <a:chExt cx="0" cy="0"/>
        </a:xfrm>
      </p:grpSpPr>
      <p:sp>
        <p:nvSpPr>
          <p:cNvPr id="1010" name="Google Shape;1010;p33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1" name="Google Shape;1011;p332"/>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12" name="Shape 1012"/>
        <p:cNvGrpSpPr/>
        <p:nvPr/>
      </p:nvGrpSpPr>
      <p:grpSpPr>
        <a:xfrm>
          <a:off x="0" y="0"/>
          <a:ext cx="0" cy="0"/>
          <a:chOff x="0" y="0"/>
          <a:chExt cx="0" cy="0"/>
        </a:xfrm>
      </p:grpSpPr>
      <p:sp>
        <p:nvSpPr>
          <p:cNvPr id="1013" name="Google Shape;1013;p33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4" name="Google Shape;1014;p333"/>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0" name="Shape 100"/>
        <p:cNvGrpSpPr/>
        <p:nvPr/>
      </p:nvGrpSpPr>
      <p:grpSpPr>
        <a:xfrm>
          <a:off x="0" y="0"/>
          <a:ext cx="0" cy="0"/>
          <a:chOff x="0" y="0"/>
          <a:chExt cx="0" cy="0"/>
        </a:xfrm>
      </p:grpSpPr>
      <p:sp>
        <p:nvSpPr>
          <p:cNvPr id="101" name="Google Shape;101;p15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3"/>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153"/>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15" name="Shape 1015"/>
        <p:cNvGrpSpPr/>
        <p:nvPr/>
      </p:nvGrpSpPr>
      <p:grpSpPr>
        <a:xfrm>
          <a:off x="0" y="0"/>
          <a:ext cx="0" cy="0"/>
          <a:chOff x="0" y="0"/>
          <a:chExt cx="0" cy="0"/>
        </a:xfrm>
      </p:grpSpPr>
      <p:sp>
        <p:nvSpPr>
          <p:cNvPr id="1016" name="Google Shape;1016;p33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7" name="Google Shape;1017;p334"/>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8" name="Google Shape;1018;p334"/>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9" name="Shape 1019"/>
        <p:cNvGrpSpPr/>
        <p:nvPr/>
      </p:nvGrpSpPr>
      <p:grpSpPr>
        <a:xfrm>
          <a:off x="0" y="0"/>
          <a:ext cx="0" cy="0"/>
          <a:chOff x="0" y="0"/>
          <a:chExt cx="0" cy="0"/>
        </a:xfrm>
      </p:grpSpPr>
      <p:sp>
        <p:nvSpPr>
          <p:cNvPr id="1020" name="Google Shape;1020;p33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21" name="Shape 1021"/>
        <p:cNvGrpSpPr/>
        <p:nvPr/>
      </p:nvGrpSpPr>
      <p:grpSpPr>
        <a:xfrm>
          <a:off x="0" y="0"/>
          <a:ext cx="0" cy="0"/>
          <a:chOff x="0" y="0"/>
          <a:chExt cx="0" cy="0"/>
        </a:xfrm>
      </p:grpSpPr>
      <p:sp>
        <p:nvSpPr>
          <p:cNvPr id="1022" name="Google Shape;1022;p336"/>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23" name="Shape 1023"/>
        <p:cNvGrpSpPr/>
        <p:nvPr/>
      </p:nvGrpSpPr>
      <p:grpSpPr>
        <a:xfrm>
          <a:off x="0" y="0"/>
          <a:ext cx="0" cy="0"/>
          <a:chOff x="0" y="0"/>
          <a:chExt cx="0" cy="0"/>
        </a:xfrm>
      </p:grpSpPr>
      <p:sp>
        <p:nvSpPr>
          <p:cNvPr id="1024" name="Google Shape;1024;p33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5" name="Google Shape;1025;p33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6" name="Google Shape;1026;p337"/>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7" name="Google Shape;1027;p337"/>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28" name="Shape 1028"/>
        <p:cNvGrpSpPr/>
        <p:nvPr/>
      </p:nvGrpSpPr>
      <p:grpSpPr>
        <a:xfrm>
          <a:off x="0" y="0"/>
          <a:ext cx="0" cy="0"/>
          <a:chOff x="0" y="0"/>
          <a:chExt cx="0" cy="0"/>
        </a:xfrm>
      </p:grpSpPr>
      <p:sp>
        <p:nvSpPr>
          <p:cNvPr id="1029" name="Google Shape;1029;p33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0" name="Google Shape;1030;p338"/>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1" name="Google Shape;1031;p33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2" name="Google Shape;1032;p338"/>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33" name="Shape 1033"/>
        <p:cNvGrpSpPr/>
        <p:nvPr/>
      </p:nvGrpSpPr>
      <p:grpSpPr>
        <a:xfrm>
          <a:off x="0" y="0"/>
          <a:ext cx="0" cy="0"/>
          <a:chOff x="0" y="0"/>
          <a:chExt cx="0" cy="0"/>
        </a:xfrm>
      </p:grpSpPr>
      <p:sp>
        <p:nvSpPr>
          <p:cNvPr id="1034" name="Google Shape;1034;p33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5" name="Google Shape;1035;p33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6" name="Google Shape;1036;p33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7" name="Google Shape;1037;p339"/>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38" name="Shape 1038"/>
        <p:cNvGrpSpPr/>
        <p:nvPr/>
      </p:nvGrpSpPr>
      <p:grpSpPr>
        <a:xfrm>
          <a:off x="0" y="0"/>
          <a:ext cx="0" cy="0"/>
          <a:chOff x="0" y="0"/>
          <a:chExt cx="0" cy="0"/>
        </a:xfrm>
      </p:grpSpPr>
      <p:sp>
        <p:nvSpPr>
          <p:cNvPr id="1039" name="Google Shape;1039;p34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0" name="Google Shape;1040;p340"/>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1" name="Google Shape;1041;p340"/>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42" name="Shape 1042"/>
        <p:cNvGrpSpPr/>
        <p:nvPr/>
      </p:nvGrpSpPr>
      <p:grpSpPr>
        <a:xfrm>
          <a:off x="0" y="0"/>
          <a:ext cx="0" cy="0"/>
          <a:chOff x="0" y="0"/>
          <a:chExt cx="0" cy="0"/>
        </a:xfrm>
      </p:grpSpPr>
      <p:sp>
        <p:nvSpPr>
          <p:cNvPr id="1043" name="Google Shape;1043;p34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4" name="Google Shape;1044;p34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5" name="Google Shape;1045;p34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6" name="Google Shape;1046;p34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7" name="Google Shape;1047;p341"/>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48" name="Shape 1048"/>
        <p:cNvGrpSpPr/>
        <p:nvPr/>
      </p:nvGrpSpPr>
      <p:grpSpPr>
        <a:xfrm>
          <a:off x="0" y="0"/>
          <a:ext cx="0" cy="0"/>
          <a:chOff x="0" y="0"/>
          <a:chExt cx="0" cy="0"/>
        </a:xfrm>
      </p:grpSpPr>
      <p:sp>
        <p:nvSpPr>
          <p:cNvPr id="1049" name="Google Shape;1049;p34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0" name="Google Shape;1050;p342"/>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1" name="Google Shape;1051;p342"/>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2" name="Google Shape;1052;p342"/>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3" name="Google Shape;1053;p342"/>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4" name="Google Shape;1054;p342"/>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5" name="Google Shape;1055;p342"/>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62" name="Shape 106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4" name="Shape 104"/>
        <p:cNvGrpSpPr/>
        <p:nvPr/>
      </p:nvGrpSpPr>
      <p:grpSpPr>
        <a:xfrm>
          <a:off x="0" y="0"/>
          <a:ext cx="0" cy="0"/>
          <a:chOff x="0" y="0"/>
          <a:chExt cx="0" cy="0"/>
        </a:xfrm>
      </p:grpSpPr>
      <p:sp>
        <p:nvSpPr>
          <p:cNvPr id="105" name="Google Shape;105;p15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15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15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154"/>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63" name="Shape 1063"/>
        <p:cNvGrpSpPr/>
        <p:nvPr/>
      </p:nvGrpSpPr>
      <p:grpSpPr>
        <a:xfrm>
          <a:off x="0" y="0"/>
          <a:ext cx="0" cy="0"/>
          <a:chOff x="0" y="0"/>
          <a:chExt cx="0" cy="0"/>
        </a:xfrm>
      </p:grpSpPr>
      <p:sp>
        <p:nvSpPr>
          <p:cNvPr id="1064" name="Google Shape;1064;p34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5" name="Google Shape;1065;p343"/>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66" name="Shape 1066"/>
        <p:cNvGrpSpPr/>
        <p:nvPr/>
      </p:nvGrpSpPr>
      <p:grpSpPr>
        <a:xfrm>
          <a:off x="0" y="0"/>
          <a:ext cx="0" cy="0"/>
          <a:chOff x="0" y="0"/>
          <a:chExt cx="0" cy="0"/>
        </a:xfrm>
      </p:grpSpPr>
      <p:sp>
        <p:nvSpPr>
          <p:cNvPr id="1067" name="Google Shape;1067;p34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8" name="Google Shape;1068;p344"/>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69" name="Shape 1069"/>
        <p:cNvGrpSpPr/>
        <p:nvPr/>
      </p:nvGrpSpPr>
      <p:grpSpPr>
        <a:xfrm>
          <a:off x="0" y="0"/>
          <a:ext cx="0" cy="0"/>
          <a:chOff x="0" y="0"/>
          <a:chExt cx="0" cy="0"/>
        </a:xfrm>
      </p:grpSpPr>
      <p:sp>
        <p:nvSpPr>
          <p:cNvPr id="1070" name="Google Shape;1070;p34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1" name="Google Shape;1071;p34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2" name="Google Shape;1072;p34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3" name="Shape 1073"/>
        <p:cNvGrpSpPr/>
        <p:nvPr/>
      </p:nvGrpSpPr>
      <p:grpSpPr>
        <a:xfrm>
          <a:off x="0" y="0"/>
          <a:ext cx="0" cy="0"/>
          <a:chOff x="0" y="0"/>
          <a:chExt cx="0" cy="0"/>
        </a:xfrm>
      </p:grpSpPr>
      <p:sp>
        <p:nvSpPr>
          <p:cNvPr id="1074" name="Google Shape;1074;p34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75" name="Shape 1075"/>
        <p:cNvGrpSpPr/>
        <p:nvPr/>
      </p:nvGrpSpPr>
      <p:grpSpPr>
        <a:xfrm>
          <a:off x="0" y="0"/>
          <a:ext cx="0" cy="0"/>
          <a:chOff x="0" y="0"/>
          <a:chExt cx="0" cy="0"/>
        </a:xfrm>
      </p:grpSpPr>
      <p:sp>
        <p:nvSpPr>
          <p:cNvPr id="1076" name="Google Shape;1076;p347"/>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77" name="Shape 1077"/>
        <p:cNvGrpSpPr/>
        <p:nvPr/>
      </p:nvGrpSpPr>
      <p:grpSpPr>
        <a:xfrm>
          <a:off x="0" y="0"/>
          <a:ext cx="0" cy="0"/>
          <a:chOff x="0" y="0"/>
          <a:chExt cx="0" cy="0"/>
        </a:xfrm>
      </p:grpSpPr>
      <p:sp>
        <p:nvSpPr>
          <p:cNvPr id="1078" name="Google Shape;1078;p34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34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0" name="Google Shape;1080;p34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1" name="Google Shape;1081;p348"/>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82" name="Shape 1082"/>
        <p:cNvGrpSpPr/>
        <p:nvPr/>
      </p:nvGrpSpPr>
      <p:grpSpPr>
        <a:xfrm>
          <a:off x="0" y="0"/>
          <a:ext cx="0" cy="0"/>
          <a:chOff x="0" y="0"/>
          <a:chExt cx="0" cy="0"/>
        </a:xfrm>
      </p:grpSpPr>
      <p:sp>
        <p:nvSpPr>
          <p:cNvPr id="1083" name="Google Shape;1083;p34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4" name="Google Shape;1084;p34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5" name="Google Shape;1085;p34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6" name="Google Shape;1086;p349"/>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87" name="Shape 1087"/>
        <p:cNvGrpSpPr/>
        <p:nvPr/>
      </p:nvGrpSpPr>
      <p:grpSpPr>
        <a:xfrm>
          <a:off x="0" y="0"/>
          <a:ext cx="0" cy="0"/>
          <a:chOff x="0" y="0"/>
          <a:chExt cx="0" cy="0"/>
        </a:xfrm>
      </p:grpSpPr>
      <p:sp>
        <p:nvSpPr>
          <p:cNvPr id="1088" name="Google Shape;1088;p35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9" name="Google Shape;1089;p35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0" name="Google Shape;1090;p35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1" name="Google Shape;1091;p350"/>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92" name="Shape 1092"/>
        <p:cNvGrpSpPr/>
        <p:nvPr/>
      </p:nvGrpSpPr>
      <p:grpSpPr>
        <a:xfrm>
          <a:off x="0" y="0"/>
          <a:ext cx="0" cy="0"/>
          <a:chOff x="0" y="0"/>
          <a:chExt cx="0" cy="0"/>
        </a:xfrm>
      </p:grpSpPr>
      <p:sp>
        <p:nvSpPr>
          <p:cNvPr id="1093" name="Google Shape;1093;p35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351"/>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5" name="Google Shape;1095;p351"/>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96" name="Shape 1096"/>
        <p:cNvGrpSpPr/>
        <p:nvPr/>
      </p:nvGrpSpPr>
      <p:grpSpPr>
        <a:xfrm>
          <a:off x="0" y="0"/>
          <a:ext cx="0" cy="0"/>
          <a:chOff x="0" y="0"/>
          <a:chExt cx="0" cy="0"/>
        </a:xfrm>
      </p:grpSpPr>
      <p:sp>
        <p:nvSpPr>
          <p:cNvPr id="1097" name="Google Shape;1097;p35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8" name="Google Shape;1098;p35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9" name="Google Shape;1099;p35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0" name="Google Shape;1100;p352"/>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1" name="Google Shape;1101;p352"/>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0" name="Shape 110"/>
        <p:cNvGrpSpPr/>
        <p:nvPr/>
      </p:nvGrpSpPr>
      <p:grpSpPr>
        <a:xfrm>
          <a:off x="0" y="0"/>
          <a:ext cx="0" cy="0"/>
          <a:chOff x="0" y="0"/>
          <a:chExt cx="0" cy="0"/>
        </a:xfrm>
      </p:grpSpPr>
      <p:sp>
        <p:nvSpPr>
          <p:cNvPr id="111" name="Google Shape;111;p15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5"/>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155"/>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155"/>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155"/>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155"/>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155"/>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02" name="Shape 1102"/>
        <p:cNvGrpSpPr/>
        <p:nvPr/>
      </p:nvGrpSpPr>
      <p:grpSpPr>
        <a:xfrm>
          <a:off x="0" y="0"/>
          <a:ext cx="0" cy="0"/>
          <a:chOff x="0" y="0"/>
          <a:chExt cx="0" cy="0"/>
        </a:xfrm>
      </p:grpSpPr>
      <p:sp>
        <p:nvSpPr>
          <p:cNvPr id="1103" name="Google Shape;1103;p35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4" name="Google Shape;1104;p353"/>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5" name="Google Shape;1105;p353"/>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6" name="Google Shape;1106;p353"/>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7" name="Google Shape;1107;p353"/>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8" name="Google Shape;1108;p353"/>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9" name="Google Shape;1109;p353"/>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6" name="Shape 1116"/>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17" name="Shape 1117"/>
        <p:cNvGrpSpPr/>
        <p:nvPr/>
      </p:nvGrpSpPr>
      <p:grpSpPr>
        <a:xfrm>
          <a:off x="0" y="0"/>
          <a:ext cx="0" cy="0"/>
          <a:chOff x="0" y="0"/>
          <a:chExt cx="0" cy="0"/>
        </a:xfrm>
      </p:grpSpPr>
      <p:sp>
        <p:nvSpPr>
          <p:cNvPr id="1118" name="Google Shape;1118;p35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9" name="Google Shape;1119;p354"/>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20" name="Shape 1120"/>
        <p:cNvGrpSpPr/>
        <p:nvPr/>
      </p:nvGrpSpPr>
      <p:grpSpPr>
        <a:xfrm>
          <a:off x="0" y="0"/>
          <a:ext cx="0" cy="0"/>
          <a:chOff x="0" y="0"/>
          <a:chExt cx="0" cy="0"/>
        </a:xfrm>
      </p:grpSpPr>
      <p:sp>
        <p:nvSpPr>
          <p:cNvPr id="1121" name="Google Shape;1121;p35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2" name="Google Shape;1122;p355"/>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23" name="Shape 1123"/>
        <p:cNvGrpSpPr/>
        <p:nvPr/>
      </p:nvGrpSpPr>
      <p:grpSpPr>
        <a:xfrm>
          <a:off x="0" y="0"/>
          <a:ext cx="0" cy="0"/>
          <a:chOff x="0" y="0"/>
          <a:chExt cx="0" cy="0"/>
        </a:xfrm>
      </p:grpSpPr>
      <p:sp>
        <p:nvSpPr>
          <p:cNvPr id="1124" name="Google Shape;1124;p35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356"/>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6" name="Google Shape;1126;p356"/>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7" name="Shape 1127"/>
        <p:cNvGrpSpPr/>
        <p:nvPr/>
      </p:nvGrpSpPr>
      <p:grpSpPr>
        <a:xfrm>
          <a:off x="0" y="0"/>
          <a:ext cx="0" cy="0"/>
          <a:chOff x="0" y="0"/>
          <a:chExt cx="0" cy="0"/>
        </a:xfrm>
      </p:grpSpPr>
      <p:sp>
        <p:nvSpPr>
          <p:cNvPr id="1128" name="Google Shape;1128;p35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29" name="Shape 1129"/>
        <p:cNvGrpSpPr/>
        <p:nvPr/>
      </p:nvGrpSpPr>
      <p:grpSpPr>
        <a:xfrm>
          <a:off x="0" y="0"/>
          <a:ext cx="0" cy="0"/>
          <a:chOff x="0" y="0"/>
          <a:chExt cx="0" cy="0"/>
        </a:xfrm>
      </p:grpSpPr>
      <p:sp>
        <p:nvSpPr>
          <p:cNvPr id="1130" name="Google Shape;1130;p358"/>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131" name="Shape 1131"/>
        <p:cNvGrpSpPr/>
        <p:nvPr/>
      </p:nvGrpSpPr>
      <p:grpSpPr>
        <a:xfrm>
          <a:off x="0" y="0"/>
          <a:ext cx="0" cy="0"/>
          <a:chOff x="0" y="0"/>
          <a:chExt cx="0" cy="0"/>
        </a:xfrm>
      </p:grpSpPr>
      <p:sp>
        <p:nvSpPr>
          <p:cNvPr id="1132" name="Google Shape;1132;p35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3" name="Google Shape;1133;p35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4" name="Google Shape;1134;p35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5" name="Google Shape;1135;p35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6" name="Shape 1136"/>
        <p:cNvGrpSpPr/>
        <p:nvPr/>
      </p:nvGrpSpPr>
      <p:grpSpPr>
        <a:xfrm>
          <a:off x="0" y="0"/>
          <a:ext cx="0" cy="0"/>
          <a:chOff x="0" y="0"/>
          <a:chExt cx="0" cy="0"/>
        </a:xfrm>
      </p:grpSpPr>
      <p:sp>
        <p:nvSpPr>
          <p:cNvPr id="1137" name="Google Shape;1137;p36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8" name="Google Shape;1138;p36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9" name="Google Shape;1139;p36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0" name="Google Shape;1140;p360"/>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41" name="Shape 1141"/>
        <p:cNvGrpSpPr/>
        <p:nvPr/>
      </p:nvGrpSpPr>
      <p:grpSpPr>
        <a:xfrm>
          <a:off x="0" y="0"/>
          <a:ext cx="0" cy="0"/>
          <a:chOff x="0" y="0"/>
          <a:chExt cx="0" cy="0"/>
        </a:xfrm>
      </p:grpSpPr>
      <p:sp>
        <p:nvSpPr>
          <p:cNvPr id="1142" name="Google Shape;1142;p36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3" name="Google Shape;1143;p36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4" name="Google Shape;1144;p36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5" name="Google Shape;1145;p361"/>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46" name="Shape 1146"/>
        <p:cNvGrpSpPr/>
        <p:nvPr/>
      </p:nvGrpSpPr>
      <p:grpSpPr>
        <a:xfrm>
          <a:off x="0" y="0"/>
          <a:ext cx="0" cy="0"/>
          <a:chOff x="0" y="0"/>
          <a:chExt cx="0" cy="0"/>
        </a:xfrm>
      </p:grpSpPr>
      <p:sp>
        <p:nvSpPr>
          <p:cNvPr id="1147" name="Google Shape;1147;p36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8" name="Google Shape;1148;p36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9" name="Google Shape;1149;p362"/>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50" name="Shape 1150"/>
        <p:cNvGrpSpPr/>
        <p:nvPr/>
      </p:nvGrpSpPr>
      <p:grpSpPr>
        <a:xfrm>
          <a:off x="0" y="0"/>
          <a:ext cx="0" cy="0"/>
          <a:chOff x="0" y="0"/>
          <a:chExt cx="0" cy="0"/>
        </a:xfrm>
      </p:grpSpPr>
      <p:sp>
        <p:nvSpPr>
          <p:cNvPr id="1151" name="Google Shape;1151;p36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2" name="Google Shape;1152;p36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3" name="Google Shape;1153;p36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4" name="Google Shape;1154;p36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5" name="Google Shape;1155;p36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56" name="Shape 1156"/>
        <p:cNvGrpSpPr/>
        <p:nvPr/>
      </p:nvGrpSpPr>
      <p:grpSpPr>
        <a:xfrm>
          <a:off x="0" y="0"/>
          <a:ext cx="0" cy="0"/>
          <a:chOff x="0" y="0"/>
          <a:chExt cx="0" cy="0"/>
        </a:xfrm>
      </p:grpSpPr>
      <p:sp>
        <p:nvSpPr>
          <p:cNvPr id="1157" name="Google Shape;1157;p36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8" name="Google Shape;1158;p364"/>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9" name="Google Shape;1159;p364"/>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0" name="Google Shape;1160;p364"/>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1" name="Google Shape;1161;p364"/>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2" name="Google Shape;1162;p364"/>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3" name="Google Shape;1163;p364"/>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70" name="Shape 1170"/>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71" name="Shape 1171"/>
        <p:cNvGrpSpPr/>
        <p:nvPr/>
      </p:nvGrpSpPr>
      <p:grpSpPr>
        <a:xfrm>
          <a:off x="0" y="0"/>
          <a:ext cx="0" cy="0"/>
          <a:chOff x="0" y="0"/>
          <a:chExt cx="0" cy="0"/>
        </a:xfrm>
      </p:grpSpPr>
      <p:sp>
        <p:nvSpPr>
          <p:cNvPr id="1172" name="Google Shape;1172;p36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3" name="Google Shape;1173;p365"/>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74" name="Shape 1174"/>
        <p:cNvGrpSpPr/>
        <p:nvPr/>
      </p:nvGrpSpPr>
      <p:grpSpPr>
        <a:xfrm>
          <a:off x="0" y="0"/>
          <a:ext cx="0" cy="0"/>
          <a:chOff x="0" y="0"/>
          <a:chExt cx="0" cy="0"/>
        </a:xfrm>
      </p:grpSpPr>
      <p:sp>
        <p:nvSpPr>
          <p:cNvPr id="1175" name="Google Shape;1175;p36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6" name="Google Shape;1176;p36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77" name="Shape 1177"/>
        <p:cNvGrpSpPr/>
        <p:nvPr/>
      </p:nvGrpSpPr>
      <p:grpSpPr>
        <a:xfrm>
          <a:off x="0" y="0"/>
          <a:ext cx="0" cy="0"/>
          <a:chOff x="0" y="0"/>
          <a:chExt cx="0" cy="0"/>
        </a:xfrm>
      </p:grpSpPr>
      <p:sp>
        <p:nvSpPr>
          <p:cNvPr id="1178" name="Google Shape;1178;p36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9" name="Google Shape;1179;p36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0" name="Google Shape;1180;p367"/>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1" name="Shape 1181"/>
        <p:cNvGrpSpPr/>
        <p:nvPr/>
      </p:nvGrpSpPr>
      <p:grpSpPr>
        <a:xfrm>
          <a:off x="0" y="0"/>
          <a:ext cx="0" cy="0"/>
          <a:chOff x="0" y="0"/>
          <a:chExt cx="0" cy="0"/>
        </a:xfrm>
      </p:grpSpPr>
      <p:sp>
        <p:nvSpPr>
          <p:cNvPr id="1182" name="Google Shape;1182;p3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83" name="Shape 1183"/>
        <p:cNvGrpSpPr/>
        <p:nvPr/>
      </p:nvGrpSpPr>
      <p:grpSpPr>
        <a:xfrm>
          <a:off x="0" y="0"/>
          <a:ext cx="0" cy="0"/>
          <a:chOff x="0" y="0"/>
          <a:chExt cx="0" cy="0"/>
        </a:xfrm>
      </p:grpSpPr>
      <p:sp>
        <p:nvSpPr>
          <p:cNvPr id="1184" name="Google Shape;1184;p369"/>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185" name="Shape 1185"/>
        <p:cNvGrpSpPr/>
        <p:nvPr/>
      </p:nvGrpSpPr>
      <p:grpSpPr>
        <a:xfrm>
          <a:off x="0" y="0"/>
          <a:ext cx="0" cy="0"/>
          <a:chOff x="0" y="0"/>
          <a:chExt cx="0" cy="0"/>
        </a:xfrm>
      </p:grpSpPr>
      <p:sp>
        <p:nvSpPr>
          <p:cNvPr id="1186" name="Google Shape;1186;p3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37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8" name="Google Shape;1188;p37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9" name="Google Shape;1189;p37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5" name="Shape 125"/>
        <p:cNvGrpSpPr/>
        <p:nvPr/>
      </p:nvGrpSpPr>
      <p:grpSpPr>
        <a:xfrm>
          <a:off x="0" y="0"/>
          <a:ext cx="0" cy="0"/>
          <a:chOff x="0" y="0"/>
          <a:chExt cx="0" cy="0"/>
        </a:xfrm>
      </p:grpSpPr>
      <p:sp>
        <p:nvSpPr>
          <p:cNvPr id="126" name="Google Shape;126;p15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56"/>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90" name="Shape 1190"/>
        <p:cNvGrpSpPr/>
        <p:nvPr/>
      </p:nvGrpSpPr>
      <p:grpSpPr>
        <a:xfrm>
          <a:off x="0" y="0"/>
          <a:ext cx="0" cy="0"/>
          <a:chOff x="0" y="0"/>
          <a:chExt cx="0" cy="0"/>
        </a:xfrm>
      </p:grpSpPr>
      <p:sp>
        <p:nvSpPr>
          <p:cNvPr id="1191" name="Google Shape;1191;p37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2" name="Google Shape;1192;p37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3" name="Google Shape;1193;p37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4" name="Google Shape;1194;p371"/>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95" name="Shape 1195"/>
        <p:cNvGrpSpPr/>
        <p:nvPr/>
      </p:nvGrpSpPr>
      <p:grpSpPr>
        <a:xfrm>
          <a:off x="0" y="0"/>
          <a:ext cx="0" cy="0"/>
          <a:chOff x="0" y="0"/>
          <a:chExt cx="0" cy="0"/>
        </a:xfrm>
      </p:grpSpPr>
      <p:sp>
        <p:nvSpPr>
          <p:cNvPr id="1196" name="Google Shape;1196;p37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7" name="Google Shape;1197;p37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8" name="Google Shape;1198;p37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9" name="Google Shape;1199;p372"/>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0" name="Shape 1200"/>
        <p:cNvGrpSpPr/>
        <p:nvPr/>
      </p:nvGrpSpPr>
      <p:grpSpPr>
        <a:xfrm>
          <a:off x="0" y="0"/>
          <a:ext cx="0" cy="0"/>
          <a:chOff x="0" y="0"/>
          <a:chExt cx="0" cy="0"/>
        </a:xfrm>
      </p:grpSpPr>
      <p:sp>
        <p:nvSpPr>
          <p:cNvPr id="1201" name="Google Shape;1201;p3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2" name="Google Shape;1202;p373"/>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3" name="Google Shape;1203;p373"/>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04" name="Shape 1204"/>
        <p:cNvGrpSpPr/>
        <p:nvPr/>
      </p:nvGrpSpPr>
      <p:grpSpPr>
        <a:xfrm>
          <a:off x="0" y="0"/>
          <a:ext cx="0" cy="0"/>
          <a:chOff x="0" y="0"/>
          <a:chExt cx="0" cy="0"/>
        </a:xfrm>
      </p:grpSpPr>
      <p:sp>
        <p:nvSpPr>
          <p:cNvPr id="1205" name="Google Shape;1205;p3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6" name="Google Shape;1206;p37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7" name="Google Shape;1207;p3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8" name="Google Shape;1208;p37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9" name="Google Shape;1209;p374"/>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10" name="Shape 1210"/>
        <p:cNvGrpSpPr/>
        <p:nvPr/>
      </p:nvGrpSpPr>
      <p:grpSpPr>
        <a:xfrm>
          <a:off x="0" y="0"/>
          <a:ext cx="0" cy="0"/>
          <a:chOff x="0" y="0"/>
          <a:chExt cx="0" cy="0"/>
        </a:xfrm>
      </p:grpSpPr>
      <p:sp>
        <p:nvSpPr>
          <p:cNvPr id="1211" name="Google Shape;1211;p3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2" name="Google Shape;1212;p375"/>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3" name="Google Shape;1213;p375"/>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4" name="Google Shape;1214;p375"/>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5" name="Google Shape;1215;p375"/>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6" name="Google Shape;1216;p375"/>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7" name="Google Shape;1217;p375"/>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25" name="Shape 1225"/>
        <p:cNvGrpSpPr/>
        <p:nvPr/>
      </p:nvGrpSpPr>
      <p:grpSpPr>
        <a:xfrm>
          <a:off x="0" y="0"/>
          <a:ext cx="0" cy="0"/>
          <a:chOff x="0" y="0"/>
          <a:chExt cx="0" cy="0"/>
        </a:xfrm>
      </p:grpSpPr>
      <p:sp>
        <p:nvSpPr>
          <p:cNvPr id="1226" name="Google Shape;1226;p13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7" name="Google Shape;1227;p13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8" name="Google Shape;1228;p13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29" name="Shape 1229"/>
        <p:cNvGrpSpPr/>
        <p:nvPr/>
      </p:nvGrpSpPr>
      <p:grpSpPr>
        <a:xfrm>
          <a:off x="0" y="0"/>
          <a:ext cx="0" cy="0"/>
          <a:chOff x="0" y="0"/>
          <a:chExt cx="0" cy="0"/>
        </a:xfrm>
      </p:grpSpPr>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30" name="Shape 1230"/>
        <p:cNvGrpSpPr/>
        <p:nvPr/>
      </p:nvGrpSpPr>
      <p:grpSpPr>
        <a:xfrm>
          <a:off x="0" y="0"/>
          <a:ext cx="0" cy="0"/>
          <a:chOff x="0" y="0"/>
          <a:chExt cx="0" cy="0"/>
        </a:xfrm>
      </p:grpSpPr>
      <p:sp>
        <p:nvSpPr>
          <p:cNvPr id="1231" name="Google Shape;1231;p37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2" name="Google Shape;1232;p377"/>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33" name="Shape 1233"/>
        <p:cNvGrpSpPr/>
        <p:nvPr/>
      </p:nvGrpSpPr>
      <p:grpSpPr>
        <a:xfrm>
          <a:off x="0" y="0"/>
          <a:ext cx="0" cy="0"/>
          <a:chOff x="0" y="0"/>
          <a:chExt cx="0" cy="0"/>
        </a:xfrm>
      </p:grpSpPr>
      <p:sp>
        <p:nvSpPr>
          <p:cNvPr id="1234" name="Google Shape;1234;p37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5" name="Google Shape;1235;p37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6" name="Shape 1236"/>
        <p:cNvGrpSpPr/>
        <p:nvPr/>
      </p:nvGrpSpPr>
      <p:grpSpPr>
        <a:xfrm>
          <a:off x="0" y="0"/>
          <a:ext cx="0" cy="0"/>
          <a:chOff x="0" y="0"/>
          <a:chExt cx="0" cy="0"/>
        </a:xfrm>
      </p:grpSpPr>
      <p:sp>
        <p:nvSpPr>
          <p:cNvPr id="1237" name="Google Shape;1237;p37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8" name="Shape 128"/>
        <p:cNvGrpSpPr/>
        <p:nvPr/>
      </p:nvGrpSpPr>
      <p:grpSpPr>
        <a:xfrm>
          <a:off x="0" y="0"/>
          <a:ext cx="0" cy="0"/>
          <a:chOff x="0" y="0"/>
          <a:chExt cx="0" cy="0"/>
        </a:xfrm>
      </p:grpSpPr>
      <p:sp>
        <p:nvSpPr>
          <p:cNvPr id="129" name="Google Shape;129;p15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57"/>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38" name="Shape 1238"/>
        <p:cNvGrpSpPr/>
        <p:nvPr/>
      </p:nvGrpSpPr>
      <p:grpSpPr>
        <a:xfrm>
          <a:off x="0" y="0"/>
          <a:ext cx="0" cy="0"/>
          <a:chOff x="0" y="0"/>
          <a:chExt cx="0" cy="0"/>
        </a:xfrm>
      </p:grpSpPr>
      <p:sp>
        <p:nvSpPr>
          <p:cNvPr id="1239" name="Google Shape;1239;p380"/>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40" name="Shape 1240"/>
        <p:cNvGrpSpPr/>
        <p:nvPr/>
      </p:nvGrpSpPr>
      <p:grpSpPr>
        <a:xfrm>
          <a:off x="0" y="0"/>
          <a:ext cx="0" cy="0"/>
          <a:chOff x="0" y="0"/>
          <a:chExt cx="0" cy="0"/>
        </a:xfrm>
      </p:grpSpPr>
      <p:sp>
        <p:nvSpPr>
          <p:cNvPr id="1241" name="Google Shape;1241;p38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38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3" name="Google Shape;1243;p38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4" name="Google Shape;1244;p38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45" name="Shape 1245"/>
        <p:cNvGrpSpPr/>
        <p:nvPr/>
      </p:nvGrpSpPr>
      <p:grpSpPr>
        <a:xfrm>
          <a:off x="0" y="0"/>
          <a:ext cx="0" cy="0"/>
          <a:chOff x="0" y="0"/>
          <a:chExt cx="0" cy="0"/>
        </a:xfrm>
      </p:grpSpPr>
      <p:sp>
        <p:nvSpPr>
          <p:cNvPr id="1246" name="Google Shape;1246;p38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7" name="Google Shape;1247;p38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8" name="Google Shape;1248;p38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9" name="Google Shape;1249;p382"/>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250" name="Shape 1250"/>
        <p:cNvGrpSpPr/>
        <p:nvPr/>
      </p:nvGrpSpPr>
      <p:grpSpPr>
        <a:xfrm>
          <a:off x="0" y="0"/>
          <a:ext cx="0" cy="0"/>
          <a:chOff x="0" y="0"/>
          <a:chExt cx="0" cy="0"/>
        </a:xfrm>
      </p:grpSpPr>
      <p:sp>
        <p:nvSpPr>
          <p:cNvPr id="1251" name="Google Shape;1251;p38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2" name="Google Shape;1252;p38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3" name="Google Shape;1253;p38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4" name="Google Shape;1254;p383"/>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55" name="Shape 1255"/>
        <p:cNvGrpSpPr/>
        <p:nvPr/>
      </p:nvGrpSpPr>
      <p:grpSpPr>
        <a:xfrm>
          <a:off x="0" y="0"/>
          <a:ext cx="0" cy="0"/>
          <a:chOff x="0" y="0"/>
          <a:chExt cx="0" cy="0"/>
        </a:xfrm>
      </p:grpSpPr>
      <p:sp>
        <p:nvSpPr>
          <p:cNvPr id="1256" name="Google Shape;1256;p38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38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8" name="Google Shape;1258;p384"/>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59" name="Shape 1259"/>
        <p:cNvGrpSpPr/>
        <p:nvPr/>
      </p:nvGrpSpPr>
      <p:grpSpPr>
        <a:xfrm>
          <a:off x="0" y="0"/>
          <a:ext cx="0" cy="0"/>
          <a:chOff x="0" y="0"/>
          <a:chExt cx="0" cy="0"/>
        </a:xfrm>
      </p:grpSpPr>
      <p:sp>
        <p:nvSpPr>
          <p:cNvPr id="1260" name="Google Shape;1260;p38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1" name="Google Shape;1261;p38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2" name="Google Shape;1262;p38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3" name="Google Shape;1263;p38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4" name="Google Shape;1264;p385"/>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65" name="Shape 1265"/>
        <p:cNvGrpSpPr/>
        <p:nvPr/>
      </p:nvGrpSpPr>
      <p:grpSpPr>
        <a:xfrm>
          <a:off x="0" y="0"/>
          <a:ext cx="0" cy="0"/>
          <a:chOff x="0" y="0"/>
          <a:chExt cx="0" cy="0"/>
        </a:xfrm>
      </p:grpSpPr>
      <p:sp>
        <p:nvSpPr>
          <p:cNvPr id="1266" name="Google Shape;1266;p38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7" name="Google Shape;1267;p38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8" name="Google Shape;1268;p38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9" name="Google Shape;1269;p38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0" name="Google Shape;1270;p38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1" name="Google Shape;1271;p38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2" name="Google Shape;1272;p38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1" name="Shape 131"/>
        <p:cNvGrpSpPr/>
        <p:nvPr/>
      </p:nvGrpSpPr>
      <p:grpSpPr>
        <a:xfrm>
          <a:off x="0" y="0"/>
          <a:ext cx="0" cy="0"/>
          <a:chOff x="0" y="0"/>
          <a:chExt cx="0" cy="0"/>
        </a:xfrm>
      </p:grpSpPr>
      <p:sp>
        <p:nvSpPr>
          <p:cNvPr id="132" name="Google Shape;132;p15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58"/>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15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15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 name="Shape 21"/>
        <p:cNvGrpSpPr/>
        <p:nvPr/>
      </p:nvGrpSpPr>
      <p:grpSpPr>
        <a:xfrm>
          <a:off x="0" y="0"/>
          <a:ext cx="0" cy="0"/>
          <a:chOff x="0" y="0"/>
          <a:chExt cx="0" cy="0"/>
        </a:xfrm>
      </p:grpSpPr>
      <p:sp>
        <p:nvSpPr>
          <p:cNvPr id="22" name="Google Shape;22;p13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5"/>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7" name="Shape 137"/>
        <p:cNvGrpSpPr/>
        <p:nvPr/>
      </p:nvGrpSpPr>
      <p:grpSpPr>
        <a:xfrm>
          <a:off x="0" y="0"/>
          <a:ext cx="0" cy="0"/>
          <a:chOff x="0" y="0"/>
          <a:chExt cx="0" cy="0"/>
        </a:xfrm>
      </p:grpSpPr>
      <p:sp>
        <p:nvSpPr>
          <p:cNvPr id="138" name="Google Shape;138;p160"/>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9" name="Shape 139"/>
        <p:cNvGrpSpPr/>
        <p:nvPr/>
      </p:nvGrpSpPr>
      <p:grpSpPr>
        <a:xfrm>
          <a:off x="0" y="0"/>
          <a:ext cx="0" cy="0"/>
          <a:chOff x="0" y="0"/>
          <a:chExt cx="0" cy="0"/>
        </a:xfrm>
      </p:grpSpPr>
      <p:sp>
        <p:nvSpPr>
          <p:cNvPr id="140" name="Google Shape;140;p16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6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16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16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4" name="Shape 144"/>
        <p:cNvGrpSpPr/>
        <p:nvPr/>
      </p:nvGrpSpPr>
      <p:grpSpPr>
        <a:xfrm>
          <a:off x="0" y="0"/>
          <a:ext cx="0" cy="0"/>
          <a:chOff x="0" y="0"/>
          <a:chExt cx="0" cy="0"/>
        </a:xfrm>
      </p:grpSpPr>
      <p:sp>
        <p:nvSpPr>
          <p:cNvPr id="145" name="Google Shape;145;p16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6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16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162"/>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9" name="Shape 149"/>
        <p:cNvGrpSpPr/>
        <p:nvPr/>
      </p:nvGrpSpPr>
      <p:grpSpPr>
        <a:xfrm>
          <a:off x="0" y="0"/>
          <a:ext cx="0" cy="0"/>
          <a:chOff x="0" y="0"/>
          <a:chExt cx="0" cy="0"/>
        </a:xfrm>
      </p:grpSpPr>
      <p:sp>
        <p:nvSpPr>
          <p:cNvPr id="150" name="Google Shape;150;p16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16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163"/>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4" name="Shape 154"/>
        <p:cNvGrpSpPr/>
        <p:nvPr/>
      </p:nvGrpSpPr>
      <p:grpSpPr>
        <a:xfrm>
          <a:off x="0" y="0"/>
          <a:ext cx="0" cy="0"/>
          <a:chOff x="0" y="0"/>
          <a:chExt cx="0" cy="0"/>
        </a:xfrm>
      </p:grpSpPr>
      <p:sp>
        <p:nvSpPr>
          <p:cNvPr id="155" name="Google Shape;155;p16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6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164"/>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8" name="Shape 158"/>
        <p:cNvGrpSpPr/>
        <p:nvPr/>
      </p:nvGrpSpPr>
      <p:grpSpPr>
        <a:xfrm>
          <a:off x="0" y="0"/>
          <a:ext cx="0" cy="0"/>
          <a:chOff x="0" y="0"/>
          <a:chExt cx="0" cy="0"/>
        </a:xfrm>
      </p:grpSpPr>
      <p:sp>
        <p:nvSpPr>
          <p:cNvPr id="159" name="Google Shape;159;p16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6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16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16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165"/>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4" name="Shape 164"/>
        <p:cNvGrpSpPr/>
        <p:nvPr/>
      </p:nvGrpSpPr>
      <p:grpSpPr>
        <a:xfrm>
          <a:off x="0" y="0"/>
          <a:ext cx="0" cy="0"/>
          <a:chOff x="0" y="0"/>
          <a:chExt cx="0" cy="0"/>
        </a:xfrm>
      </p:grpSpPr>
      <p:sp>
        <p:nvSpPr>
          <p:cNvPr id="165" name="Google Shape;165;p16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6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16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8" name="Google Shape;168;p16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16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16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16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0" name="Shape 180"/>
        <p:cNvGrpSpPr/>
        <p:nvPr/>
      </p:nvGrpSpPr>
      <p:grpSpPr>
        <a:xfrm>
          <a:off x="0" y="0"/>
          <a:ext cx="0" cy="0"/>
          <a:chOff x="0" y="0"/>
          <a:chExt cx="0" cy="0"/>
        </a:xfrm>
      </p:grpSpPr>
      <p:sp>
        <p:nvSpPr>
          <p:cNvPr id="181" name="Google Shape;181;p9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9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3" name="Google Shape;183;p9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4" name="Google Shape;184;p95"/>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6" name="Shape 186"/>
        <p:cNvGrpSpPr/>
        <p:nvPr/>
      </p:nvGrpSpPr>
      <p:grpSpPr>
        <a:xfrm>
          <a:off x="0" y="0"/>
          <a:ext cx="0" cy="0"/>
          <a:chOff x="0" y="0"/>
          <a:chExt cx="0" cy="0"/>
        </a:xfrm>
      </p:grpSpPr>
      <p:sp>
        <p:nvSpPr>
          <p:cNvPr id="187" name="Google Shape;187;p1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68"/>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 name="Shape 24"/>
        <p:cNvGrpSpPr/>
        <p:nvPr/>
      </p:nvGrpSpPr>
      <p:grpSpPr>
        <a:xfrm>
          <a:off x="0" y="0"/>
          <a:ext cx="0" cy="0"/>
          <a:chOff x="0" y="0"/>
          <a:chExt cx="0" cy="0"/>
        </a:xfrm>
      </p:grpSpPr>
      <p:sp>
        <p:nvSpPr>
          <p:cNvPr id="25" name="Google Shape;25;p13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9" name="Shape 189"/>
        <p:cNvGrpSpPr/>
        <p:nvPr/>
      </p:nvGrpSpPr>
      <p:grpSpPr>
        <a:xfrm>
          <a:off x="0" y="0"/>
          <a:ext cx="0" cy="0"/>
          <a:chOff x="0" y="0"/>
          <a:chExt cx="0" cy="0"/>
        </a:xfrm>
      </p:grpSpPr>
      <p:sp>
        <p:nvSpPr>
          <p:cNvPr id="190" name="Google Shape;190;p16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69"/>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2" name="Shape 192"/>
        <p:cNvGrpSpPr/>
        <p:nvPr/>
      </p:nvGrpSpPr>
      <p:grpSpPr>
        <a:xfrm>
          <a:off x="0" y="0"/>
          <a:ext cx="0" cy="0"/>
          <a:chOff x="0" y="0"/>
          <a:chExt cx="0" cy="0"/>
        </a:xfrm>
      </p:grpSpPr>
      <p:sp>
        <p:nvSpPr>
          <p:cNvPr id="193" name="Google Shape;193;p1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7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17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17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8" name="Shape 198"/>
        <p:cNvGrpSpPr/>
        <p:nvPr/>
      </p:nvGrpSpPr>
      <p:grpSpPr>
        <a:xfrm>
          <a:off x="0" y="0"/>
          <a:ext cx="0" cy="0"/>
          <a:chOff x="0" y="0"/>
          <a:chExt cx="0" cy="0"/>
        </a:xfrm>
      </p:grpSpPr>
      <p:sp>
        <p:nvSpPr>
          <p:cNvPr id="199" name="Google Shape;199;p172"/>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1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7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17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17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1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74"/>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1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174"/>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0" name="Shape 210"/>
        <p:cNvGrpSpPr/>
        <p:nvPr/>
      </p:nvGrpSpPr>
      <p:grpSpPr>
        <a:xfrm>
          <a:off x="0" y="0"/>
          <a:ext cx="0" cy="0"/>
          <a:chOff x="0" y="0"/>
          <a:chExt cx="0" cy="0"/>
        </a:xfrm>
      </p:grpSpPr>
      <p:sp>
        <p:nvSpPr>
          <p:cNvPr id="211" name="Google Shape;211;p1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75"/>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175"/>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4" name="Shape 214"/>
        <p:cNvGrpSpPr/>
        <p:nvPr/>
      </p:nvGrpSpPr>
      <p:grpSpPr>
        <a:xfrm>
          <a:off x="0" y="0"/>
          <a:ext cx="0" cy="0"/>
          <a:chOff x="0" y="0"/>
          <a:chExt cx="0" cy="0"/>
        </a:xfrm>
      </p:grpSpPr>
      <p:sp>
        <p:nvSpPr>
          <p:cNvPr id="215" name="Google Shape;215;p17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7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17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17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176"/>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0" name="Shape 220"/>
        <p:cNvGrpSpPr/>
        <p:nvPr/>
      </p:nvGrpSpPr>
      <p:grpSpPr>
        <a:xfrm>
          <a:off x="0" y="0"/>
          <a:ext cx="0" cy="0"/>
          <a:chOff x="0" y="0"/>
          <a:chExt cx="0" cy="0"/>
        </a:xfrm>
      </p:grpSpPr>
      <p:sp>
        <p:nvSpPr>
          <p:cNvPr id="221" name="Google Shape;221;p17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7"/>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177"/>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177"/>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5" name="Google Shape;225;p177"/>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6" name="Google Shape;226;p177"/>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7" name="Google Shape;227;p177"/>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37" name="Shape 237"/>
        <p:cNvGrpSpPr/>
        <p:nvPr/>
      </p:nvGrpSpPr>
      <p:grpSpPr>
        <a:xfrm>
          <a:off x="0" y="0"/>
          <a:ext cx="0" cy="0"/>
          <a:chOff x="0" y="0"/>
          <a:chExt cx="0" cy="0"/>
        </a:xfrm>
      </p:grpSpPr>
      <p:sp>
        <p:nvSpPr>
          <p:cNvPr id="238" name="Google Shape;238;p9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9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0" name="Google Shape;240;p9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97"/>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2" name="Google Shape;242;p97"/>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3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3" name="Shape 243"/>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44" name="Shape 244"/>
        <p:cNvGrpSpPr/>
        <p:nvPr/>
      </p:nvGrpSpPr>
      <p:grpSpPr>
        <a:xfrm>
          <a:off x="0" y="0"/>
          <a:ext cx="0" cy="0"/>
          <a:chOff x="0" y="0"/>
          <a:chExt cx="0" cy="0"/>
        </a:xfrm>
      </p:grpSpPr>
      <p:sp>
        <p:nvSpPr>
          <p:cNvPr id="245" name="Google Shape;245;p17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79"/>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7" name="Shape 247"/>
        <p:cNvGrpSpPr/>
        <p:nvPr/>
      </p:nvGrpSpPr>
      <p:grpSpPr>
        <a:xfrm>
          <a:off x="0" y="0"/>
          <a:ext cx="0" cy="0"/>
          <a:chOff x="0" y="0"/>
          <a:chExt cx="0" cy="0"/>
        </a:xfrm>
      </p:grpSpPr>
      <p:sp>
        <p:nvSpPr>
          <p:cNvPr id="248" name="Google Shape;248;p18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180"/>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50" name="Shape 250"/>
        <p:cNvGrpSpPr/>
        <p:nvPr/>
      </p:nvGrpSpPr>
      <p:grpSpPr>
        <a:xfrm>
          <a:off x="0" y="0"/>
          <a:ext cx="0" cy="0"/>
          <a:chOff x="0" y="0"/>
          <a:chExt cx="0" cy="0"/>
        </a:xfrm>
      </p:grpSpPr>
      <p:sp>
        <p:nvSpPr>
          <p:cNvPr id="251" name="Google Shape;251;p18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18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3" name="Google Shape;253;p18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sp>
        <p:nvSpPr>
          <p:cNvPr id="255" name="Google Shape;255;p18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6" name="Shape 256"/>
        <p:cNvGrpSpPr/>
        <p:nvPr/>
      </p:nvGrpSpPr>
      <p:grpSpPr>
        <a:xfrm>
          <a:off x="0" y="0"/>
          <a:ext cx="0" cy="0"/>
          <a:chOff x="0" y="0"/>
          <a:chExt cx="0" cy="0"/>
        </a:xfrm>
      </p:grpSpPr>
      <p:sp>
        <p:nvSpPr>
          <p:cNvPr id="257" name="Google Shape;257;p183"/>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8" name="Shape 258"/>
        <p:cNvGrpSpPr/>
        <p:nvPr/>
      </p:nvGrpSpPr>
      <p:grpSpPr>
        <a:xfrm>
          <a:off x="0" y="0"/>
          <a:ext cx="0" cy="0"/>
          <a:chOff x="0" y="0"/>
          <a:chExt cx="0" cy="0"/>
        </a:xfrm>
      </p:grpSpPr>
      <p:sp>
        <p:nvSpPr>
          <p:cNvPr id="259" name="Google Shape;259;p18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18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1" name="Google Shape;261;p184"/>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2" name="Google Shape;262;p18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63" name="Shape 263"/>
        <p:cNvGrpSpPr/>
        <p:nvPr/>
      </p:nvGrpSpPr>
      <p:grpSpPr>
        <a:xfrm>
          <a:off x="0" y="0"/>
          <a:ext cx="0" cy="0"/>
          <a:chOff x="0" y="0"/>
          <a:chExt cx="0" cy="0"/>
        </a:xfrm>
      </p:grpSpPr>
      <p:sp>
        <p:nvSpPr>
          <p:cNvPr id="264" name="Google Shape;264;p18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18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6" name="Google Shape;266;p18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7" name="Google Shape;267;p185"/>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8" name="Shape 268"/>
        <p:cNvGrpSpPr/>
        <p:nvPr/>
      </p:nvGrpSpPr>
      <p:grpSpPr>
        <a:xfrm>
          <a:off x="0" y="0"/>
          <a:ext cx="0" cy="0"/>
          <a:chOff x="0" y="0"/>
          <a:chExt cx="0" cy="0"/>
        </a:xfrm>
      </p:grpSpPr>
      <p:sp>
        <p:nvSpPr>
          <p:cNvPr id="269" name="Google Shape;269;p18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18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1" name="Google Shape;271;p18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2" name="Google Shape;272;p186"/>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73" name="Shape 273"/>
        <p:cNvGrpSpPr/>
        <p:nvPr/>
      </p:nvGrpSpPr>
      <p:grpSpPr>
        <a:xfrm>
          <a:off x="0" y="0"/>
          <a:ext cx="0" cy="0"/>
          <a:chOff x="0" y="0"/>
          <a:chExt cx="0" cy="0"/>
        </a:xfrm>
      </p:grpSpPr>
      <p:sp>
        <p:nvSpPr>
          <p:cNvPr id="274" name="Google Shape;274;p18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187"/>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6" name="Google Shape;276;p187"/>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138"/>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77" name="Shape 277"/>
        <p:cNvGrpSpPr/>
        <p:nvPr/>
      </p:nvGrpSpPr>
      <p:grpSpPr>
        <a:xfrm>
          <a:off x="0" y="0"/>
          <a:ext cx="0" cy="0"/>
          <a:chOff x="0" y="0"/>
          <a:chExt cx="0" cy="0"/>
        </a:xfrm>
      </p:grpSpPr>
      <p:sp>
        <p:nvSpPr>
          <p:cNvPr id="278" name="Google Shape;278;p18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188"/>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0" name="Google Shape;280;p188"/>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1" name="Google Shape;281;p188"/>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2" name="Google Shape;282;p188"/>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3" name="Google Shape;283;p188"/>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4" name="Google Shape;284;p188"/>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93" name="Shape 293"/>
        <p:cNvGrpSpPr/>
        <p:nvPr/>
      </p:nvGrpSpPr>
      <p:grpSpPr>
        <a:xfrm>
          <a:off x="0" y="0"/>
          <a:ext cx="0" cy="0"/>
          <a:chOff x="0" y="0"/>
          <a:chExt cx="0" cy="0"/>
        </a:xfrm>
      </p:grpSpPr>
      <p:sp>
        <p:nvSpPr>
          <p:cNvPr id="294" name="Google Shape;294;p9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9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6" name="Google Shape;296;p9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7" name="Google Shape;297;p99"/>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8" name="Shape 298"/>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99" name="Shape 299"/>
        <p:cNvGrpSpPr/>
        <p:nvPr/>
      </p:nvGrpSpPr>
      <p:grpSpPr>
        <a:xfrm>
          <a:off x="0" y="0"/>
          <a:ext cx="0" cy="0"/>
          <a:chOff x="0" y="0"/>
          <a:chExt cx="0" cy="0"/>
        </a:xfrm>
      </p:grpSpPr>
      <p:sp>
        <p:nvSpPr>
          <p:cNvPr id="300" name="Google Shape;300;p19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190"/>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02" name="Shape 302"/>
        <p:cNvGrpSpPr/>
        <p:nvPr/>
      </p:nvGrpSpPr>
      <p:grpSpPr>
        <a:xfrm>
          <a:off x="0" y="0"/>
          <a:ext cx="0" cy="0"/>
          <a:chOff x="0" y="0"/>
          <a:chExt cx="0" cy="0"/>
        </a:xfrm>
      </p:grpSpPr>
      <p:sp>
        <p:nvSpPr>
          <p:cNvPr id="303" name="Google Shape;303;p19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191"/>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05" name="Shape 305"/>
        <p:cNvGrpSpPr/>
        <p:nvPr/>
      </p:nvGrpSpPr>
      <p:grpSpPr>
        <a:xfrm>
          <a:off x="0" y="0"/>
          <a:ext cx="0" cy="0"/>
          <a:chOff x="0" y="0"/>
          <a:chExt cx="0" cy="0"/>
        </a:xfrm>
      </p:grpSpPr>
      <p:sp>
        <p:nvSpPr>
          <p:cNvPr id="306" name="Google Shape;306;p19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19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8" name="Google Shape;308;p19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 name="Shape 309"/>
        <p:cNvGrpSpPr/>
        <p:nvPr/>
      </p:nvGrpSpPr>
      <p:grpSpPr>
        <a:xfrm>
          <a:off x="0" y="0"/>
          <a:ext cx="0" cy="0"/>
          <a:chOff x="0" y="0"/>
          <a:chExt cx="0" cy="0"/>
        </a:xfrm>
      </p:grpSpPr>
      <p:sp>
        <p:nvSpPr>
          <p:cNvPr id="310" name="Google Shape;310;p19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11" name="Shape 311"/>
        <p:cNvGrpSpPr/>
        <p:nvPr/>
      </p:nvGrpSpPr>
      <p:grpSpPr>
        <a:xfrm>
          <a:off x="0" y="0"/>
          <a:ext cx="0" cy="0"/>
          <a:chOff x="0" y="0"/>
          <a:chExt cx="0" cy="0"/>
        </a:xfrm>
      </p:grpSpPr>
      <p:sp>
        <p:nvSpPr>
          <p:cNvPr id="312" name="Google Shape;312;p194"/>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3" name="Shape 313"/>
        <p:cNvGrpSpPr/>
        <p:nvPr/>
      </p:nvGrpSpPr>
      <p:grpSpPr>
        <a:xfrm>
          <a:off x="0" y="0"/>
          <a:ext cx="0" cy="0"/>
          <a:chOff x="0" y="0"/>
          <a:chExt cx="0" cy="0"/>
        </a:xfrm>
      </p:grpSpPr>
      <p:sp>
        <p:nvSpPr>
          <p:cNvPr id="314" name="Google Shape;314;p19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19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6" name="Google Shape;316;p19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7" name="Google Shape;317;p19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8" name="Shape 318"/>
        <p:cNvGrpSpPr/>
        <p:nvPr/>
      </p:nvGrpSpPr>
      <p:grpSpPr>
        <a:xfrm>
          <a:off x="0" y="0"/>
          <a:ext cx="0" cy="0"/>
          <a:chOff x="0" y="0"/>
          <a:chExt cx="0" cy="0"/>
        </a:xfrm>
      </p:grpSpPr>
      <p:sp>
        <p:nvSpPr>
          <p:cNvPr id="319" name="Google Shape;319;p19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196"/>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1" name="Google Shape;321;p19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2" name="Google Shape;322;p196"/>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13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3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3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23" name="Shape 323"/>
        <p:cNvGrpSpPr/>
        <p:nvPr/>
      </p:nvGrpSpPr>
      <p:grpSpPr>
        <a:xfrm>
          <a:off x="0" y="0"/>
          <a:ext cx="0" cy="0"/>
          <a:chOff x="0" y="0"/>
          <a:chExt cx="0" cy="0"/>
        </a:xfrm>
      </p:grpSpPr>
      <p:sp>
        <p:nvSpPr>
          <p:cNvPr id="324" name="Google Shape;324;p19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197"/>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6" name="Google Shape;326;p197"/>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27" name="Shape 327"/>
        <p:cNvGrpSpPr/>
        <p:nvPr/>
      </p:nvGrpSpPr>
      <p:grpSpPr>
        <a:xfrm>
          <a:off x="0" y="0"/>
          <a:ext cx="0" cy="0"/>
          <a:chOff x="0" y="0"/>
          <a:chExt cx="0" cy="0"/>
        </a:xfrm>
      </p:grpSpPr>
      <p:sp>
        <p:nvSpPr>
          <p:cNvPr id="328" name="Google Shape;328;p19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19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0" name="Google Shape;330;p19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1" name="Google Shape;331;p198"/>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2" name="Google Shape;332;p198"/>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33" name="Shape 333"/>
        <p:cNvGrpSpPr/>
        <p:nvPr/>
      </p:nvGrpSpPr>
      <p:grpSpPr>
        <a:xfrm>
          <a:off x="0" y="0"/>
          <a:ext cx="0" cy="0"/>
          <a:chOff x="0" y="0"/>
          <a:chExt cx="0" cy="0"/>
        </a:xfrm>
      </p:grpSpPr>
      <p:sp>
        <p:nvSpPr>
          <p:cNvPr id="334" name="Google Shape;334;p19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199"/>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6" name="Google Shape;336;p199"/>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7" name="Google Shape;337;p199"/>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8" name="Google Shape;338;p199"/>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9" name="Google Shape;339;p199"/>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0" name="Google Shape;340;p199"/>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47" name="Shape 347"/>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48" name="Shape 348"/>
        <p:cNvGrpSpPr/>
        <p:nvPr/>
      </p:nvGrpSpPr>
      <p:grpSpPr>
        <a:xfrm>
          <a:off x="0" y="0"/>
          <a:ext cx="0" cy="0"/>
          <a:chOff x="0" y="0"/>
          <a:chExt cx="0" cy="0"/>
        </a:xfrm>
      </p:grpSpPr>
      <p:sp>
        <p:nvSpPr>
          <p:cNvPr id="349" name="Google Shape;349;p20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200"/>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51" name="Shape 351"/>
        <p:cNvGrpSpPr/>
        <p:nvPr/>
      </p:nvGrpSpPr>
      <p:grpSpPr>
        <a:xfrm>
          <a:off x="0" y="0"/>
          <a:ext cx="0" cy="0"/>
          <a:chOff x="0" y="0"/>
          <a:chExt cx="0" cy="0"/>
        </a:xfrm>
      </p:grpSpPr>
      <p:sp>
        <p:nvSpPr>
          <p:cNvPr id="352" name="Google Shape;352;p20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3" name="Google Shape;353;p201"/>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4" name="Shape 354"/>
        <p:cNvGrpSpPr/>
        <p:nvPr/>
      </p:nvGrpSpPr>
      <p:grpSpPr>
        <a:xfrm>
          <a:off x="0" y="0"/>
          <a:ext cx="0" cy="0"/>
          <a:chOff x="0" y="0"/>
          <a:chExt cx="0" cy="0"/>
        </a:xfrm>
      </p:grpSpPr>
      <p:sp>
        <p:nvSpPr>
          <p:cNvPr id="355" name="Google Shape;355;p20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20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7" name="Google Shape;357;p20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8" name="Shape 358"/>
        <p:cNvGrpSpPr/>
        <p:nvPr/>
      </p:nvGrpSpPr>
      <p:grpSpPr>
        <a:xfrm>
          <a:off x="0" y="0"/>
          <a:ext cx="0" cy="0"/>
          <a:chOff x="0" y="0"/>
          <a:chExt cx="0" cy="0"/>
        </a:xfrm>
      </p:grpSpPr>
      <p:sp>
        <p:nvSpPr>
          <p:cNvPr id="359" name="Google Shape;359;p20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60" name="Shape 360"/>
        <p:cNvGrpSpPr/>
        <p:nvPr/>
      </p:nvGrpSpPr>
      <p:grpSpPr>
        <a:xfrm>
          <a:off x="0" y="0"/>
          <a:ext cx="0" cy="0"/>
          <a:chOff x="0" y="0"/>
          <a:chExt cx="0" cy="0"/>
        </a:xfrm>
      </p:grpSpPr>
      <p:sp>
        <p:nvSpPr>
          <p:cNvPr id="361" name="Google Shape;361;p204"/>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62" name="Shape 362"/>
        <p:cNvGrpSpPr/>
        <p:nvPr/>
      </p:nvGrpSpPr>
      <p:grpSpPr>
        <a:xfrm>
          <a:off x="0" y="0"/>
          <a:ext cx="0" cy="0"/>
          <a:chOff x="0" y="0"/>
          <a:chExt cx="0" cy="0"/>
        </a:xfrm>
      </p:grpSpPr>
      <p:sp>
        <p:nvSpPr>
          <p:cNvPr id="363" name="Google Shape;363;p20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20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5" name="Google Shape;365;p205"/>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6" name="Google Shape;366;p20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14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4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40"/>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7" name="Shape 367"/>
        <p:cNvGrpSpPr/>
        <p:nvPr/>
      </p:nvGrpSpPr>
      <p:grpSpPr>
        <a:xfrm>
          <a:off x="0" y="0"/>
          <a:ext cx="0" cy="0"/>
          <a:chOff x="0" y="0"/>
          <a:chExt cx="0" cy="0"/>
        </a:xfrm>
      </p:grpSpPr>
      <p:sp>
        <p:nvSpPr>
          <p:cNvPr id="368" name="Google Shape;368;p20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206"/>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0" name="Google Shape;370;p20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1" name="Google Shape;371;p206"/>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2" name="Shape 372"/>
        <p:cNvGrpSpPr/>
        <p:nvPr/>
      </p:nvGrpSpPr>
      <p:grpSpPr>
        <a:xfrm>
          <a:off x="0" y="0"/>
          <a:ext cx="0" cy="0"/>
          <a:chOff x="0" y="0"/>
          <a:chExt cx="0" cy="0"/>
        </a:xfrm>
      </p:grpSpPr>
      <p:sp>
        <p:nvSpPr>
          <p:cNvPr id="373" name="Google Shape;373;p20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20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5" name="Google Shape;375;p20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6" name="Google Shape;376;p207"/>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77" name="Shape 377"/>
        <p:cNvGrpSpPr/>
        <p:nvPr/>
      </p:nvGrpSpPr>
      <p:grpSpPr>
        <a:xfrm>
          <a:off x="0" y="0"/>
          <a:ext cx="0" cy="0"/>
          <a:chOff x="0" y="0"/>
          <a:chExt cx="0" cy="0"/>
        </a:xfrm>
      </p:grpSpPr>
      <p:sp>
        <p:nvSpPr>
          <p:cNvPr id="378" name="Google Shape;378;p20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208"/>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0" name="Google Shape;380;p208"/>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81" name="Shape 381"/>
        <p:cNvGrpSpPr/>
        <p:nvPr/>
      </p:nvGrpSpPr>
      <p:grpSpPr>
        <a:xfrm>
          <a:off x="0" y="0"/>
          <a:ext cx="0" cy="0"/>
          <a:chOff x="0" y="0"/>
          <a:chExt cx="0" cy="0"/>
        </a:xfrm>
      </p:grpSpPr>
      <p:sp>
        <p:nvSpPr>
          <p:cNvPr id="382" name="Google Shape;382;p20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20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4" name="Google Shape;384;p209"/>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5" name="Google Shape;385;p20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6" name="Google Shape;386;p209"/>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87" name="Shape 387"/>
        <p:cNvGrpSpPr/>
        <p:nvPr/>
      </p:nvGrpSpPr>
      <p:grpSpPr>
        <a:xfrm>
          <a:off x="0" y="0"/>
          <a:ext cx="0" cy="0"/>
          <a:chOff x="0" y="0"/>
          <a:chExt cx="0" cy="0"/>
        </a:xfrm>
      </p:grpSpPr>
      <p:sp>
        <p:nvSpPr>
          <p:cNvPr id="388" name="Google Shape;388;p21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210"/>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0" name="Google Shape;390;p210"/>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1" name="Google Shape;391;p210"/>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2" name="Google Shape;392;p210"/>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3" name="Google Shape;393;p210"/>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4" name="Google Shape;394;p210"/>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02" name="Shape 402"/>
        <p:cNvGrpSpPr/>
        <p:nvPr/>
      </p:nvGrpSpPr>
      <p:grpSpPr>
        <a:xfrm>
          <a:off x="0" y="0"/>
          <a:ext cx="0" cy="0"/>
          <a:chOff x="0" y="0"/>
          <a:chExt cx="0" cy="0"/>
        </a:xfrm>
      </p:grpSpPr>
      <p:sp>
        <p:nvSpPr>
          <p:cNvPr id="403" name="Google Shape;403;p10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10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5" name="Google Shape;405;p10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06" name="Shape 40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07" name="Shape 407"/>
        <p:cNvGrpSpPr/>
        <p:nvPr/>
      </p:nvGrpSpPr>
      <p:grpSpPr>
        <a:xfrm>
          <a:off x="0" y="0"/>
          <a:ext cx="0" cy="0"/>
          <a:chOff x="0" y="0"/>
          <a:chExt cx="0" cy="0"/>
        </a:xfrm>
      </p:grpSpPr>
      <p:sp>
        <p:nvSpPr>
          <p:cNvPr id="408" name="Google Shape;408;p21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212"/>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10" name="Shape 410"/>
        <p:cNvGrpSpPr/>
        <p:nvPr/>
      </p:nvGrpSpPr>
      <p:grpSpPr>
        <a:xfrm>
          <a:off x="0" y="0"/>
          <a:ext cx="0" cy="0"/>
          <a:chOff x="0" y="0"/>
          <a:chExt cx="0" cy="0"/>
        </a:xfrm>
      </p:grpSpPr>
      <p:sp>
        <p:nvSpPr>
          <p:cNvPr id="411" name="Google Shape;411;p21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213"/>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3" name="Shape 413"/>
        <p:cNvGrpSpPr/>
        <p:nvPr/>
      </p:nvGrpSpPr>
      <p:grpSpPr>
        <a:xfrm>
          <a:off x="0" y="0"/>
          <a:ext cx="0" cy="0"/>
          <a:chOff x="0" y="0"/>
          <a:chExt cx="0" cy="0"/>
        </a:xfrm>
      </p:grpSpPr>
      <p:sp>
        <p:nvSpPr>
          <p:cNvPr id="414" name="Google Shape;414;p21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4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4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41"/>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5" name="Shape 415"/>
        <p:cNvGrpSpPr/>
        <p:nvPr/>
      </p:nvGrpSpPr>
      <p:grpSpPr>
        <a:xfrm>
          <a:off x="0" y="0"/>
          <a:ext cx="0" cy="0"/>
          <a:chOff x="0" y="0"/>
          <a:chExt cx="0" cy="0"/>
        </a:xfrm>
      </p:grpSpPr>
      <p:sp>
        <p:nvSpPr>
          <p:cNvPr id="416" name="Google Shape;416;p215"/>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17" name="Shape 417"/>
        <p:cNvGrpSpPr/>
        <p:nvPr/>
      </p:nvGrpSpPr>
      <p:grpSpPr>
        <a:xfrm>
          <a:off x="0" y="0"/>
          <a:ext cx="0" cy="0"/>
          <a:chOff x="0" y="0"/>
          <a:chExt cx="0" cy="0"/>
        </a:xfrm>
      </p:grpSpPr>
      <p:sp>
        <p:nvSpPr>
          <p:cNvPr id="418" name="Google Shape;418;p21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21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0" name="Google Shape;420;p216"/>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1" name="Google Shape;421;p21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22" name="Shape 422"/>
        <p:cNvGrpSpPr/>
        <p:nvPr/>
      </p:nvGrpSpPr>
      <p:grpSpPr>
        <a:xfrm>
          <a:off x="0" y="0"/>
          <a:ext cx="0" cy="0"/>
          <a:chOff x="0" y="0"/>
          <a:chExt cx="0" cy="0"/>
        </a:xfrm>
      </p:grpSpPr>
      <p:sp>
        <p:nvSpPr>
          <p:cNvPr id="423" name="Google Shape;423;p21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21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5" name="Google Shape;425;p21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6" name="Google Shape;426;p217"/>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27" name="Shape 427"/>
        <p:cNvGrpSpPr/>
        <p:nvPr/>
      </p:nvGrpSpPr>
      <p:grpSpPr>
        <a:xfrm>
          <a:off x="0" y="0"/>
          <a:ext cx="0" cy="0"/>
          <a:chOff x="0" y="0"/>
          <a:chExt cx="0" cy="0"/>
        </a:xfrm>
      </p:grpSpPr>
      <p:sp>
        <p:nvSpPr>
          <p:cNvPr id="428" name="Google Shape;428;p21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9" name="Google Shape;429;p21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0" name="Google Shape;430;p21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1" name="Google Shape;431;p218"/>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2" name="Shape 432"/>
        <p:cNvGrpSpPr/>
        <p:nvPr/>
      </p:nvGrpSpPr>
      <p:grpSpPr>
        <a:xfrm>
          <a:off x="0" y="0"/>
          <a:ext cx="0" cy="0"/>
          <a:chOff x="0" y="0"/>
          <a:chExt cx="0" cy="0"/>
        </a:xfrm>
      </p:grpSpPr>
      <p:sp>
        <p:nvSpPr>
          <p:cNvPr id="433" name="Google Shape;433;p21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219"/>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5" name="Google Shape;435;p219"/>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6" name="Shape 436"/>
        <p:cNvGrpSpPr/>
        <p:nvPr/>
      </p:nvGrpSpPr>
      <p:grpSpPr>
        <a:xfrm>
          <a:off x="0" y="0"/>
          <a:ext cx="0" cy="0"/>
          <a:chOff x="0" y="0"/>
          <a:chExt cx="0" cy="0"/>
        </a:xfrm>
      </p:grpSpPr>
      <p:sp>
        <p:nvSpPr>
          <p:cNvPr id="437" name="Google Shape;437;p22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22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9" name="Google Shape;439;p22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0" name="Google Shape;440;p22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1" name="Google Shape;441;p220"/>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42" name="Shape 442"/>
        <p:cNvGrpSpPr/>
        <p:nvPr/>
      </p:nvGrpSpPr>
      <p:grpSpPr>
        <a:xfrm>
          <a:off x="0" y="0"/>
          <a:ext cx="0" cy="0"/>
          <a:chOff x="0" y="0"/>
          <a:chExt cx="0" cy="0"/>
        </a:xfrm>
      </p:grpSpPr>
      <p:sp>
        <p:nvSpPr>
          <p:cNvPr id="443" name="Google Shape;443;p22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221"/>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5" name="Google Shape;445;p221"/>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6" name="Google Shape;446;p221"/>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7" name="Google Shape;447;p221"/>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8" name="Google Shape;448;p221"/>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9" name="Google Shape;449;p221"/>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58" name="Shape 458"/>
        <p:cNvGrpSpPr/>
        <p:nvPr/>
      </p:nvGrpSpPr>
      <p:grpSpPr>
        <a:xfrm>
          <a:off x="0" y="0"/>
          <a:ext cx="0" cy="0"/>
          <a:chOff x="0" y="0"/>
          <a:chExt cx="0" cy="0"/>
        </a:xfrm>
      </p:grpSpPr>
      <p:sp>
        <p:nvSpPr>
          <p:cNvPr id="459" name="Google Shape;459;p10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 name="Google Shape;460;p10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1" name="Google Shape;461;p10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2" name="Google Shape;462;p105"/>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3" name="Shape 463"/>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64" name="Shape 464"/>
        <p:cNvGrpSpPr/>
        <p:nvPr/>
      </p:nvGrpSpPr>
      <p:grpSpPr>
        <a:xfrm>
          <a:off x="0" y="0"/>
          <a:ext cx="0" cy="0"/>
          <a:chOff x="0" y="0"/>
          <a:chExt cx="0" cy="0"/>
        </a:xfrm>
      </p:grpSpPr>
      <p:sp>
        <p:nvSpPr>
          <p:cNvPr id="465" name="Google Shape;465;p22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223"/>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 Type="http://schemas.openxmlformats.org/officeDocument/2006/relationships/image" Target="../media/image3.png"/><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14.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 Type="http://schemas.openxmlformats.org/officeDocument/2006/relationships/image" Target="../media/image3.png"/><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theme" Target="../theme/theme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 Type="http://schemas.openxmlformats.org/officeDocument/2006/relationships/image" Target="../media/image3.png"/><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3.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 Type="http://schemas.openxmlformats.org/officeDocument/2006/relationships/image" Target="../media/image3.png"/><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5.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 Type="http://schemas.openxmlformats.org/officeDocument/2006/relationships/image" Target="../media/image3.png"/><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theme" Target="../theme/theme1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0" Type="http://schemas.openxmlformats.org/officeDocument/2006/relationships/slideLayout" Target="../slideLayouts/slideLayout177.xml"/><Relationship Id="rId13" Type="http://schemas.openxmlformats.org/officeDocument/2006/relationships/slideLayout" Target="../slideLayouts/slideLayout180.xml"/><Relationship Id="rId12" Type="http://schemas.openxmlformats.org/officeDocument/2006/relationships/slideLayout" Target="../slideLayouts/slideLayout179.xml"/><Relationship Id="rId1" Type="http://schemas.openxmlformats.org/officeDocument/2006/relationships/image" Target="../media/image3.png"/><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theme" Target="../theme/theme2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3" Type="http://schemas.openxmlformats.org/officeDocument/2006/relationships/slideLayout" Target="../slideLayouts/slideLayout192.xml"/><Relationship Id="rId12" Type="http://schemas.openxmlformats.org/officeDocument/2006/relationships/slideLayout" Target="../slideLayouts/slideLayout191.xml"/><Relationship Id="rId1" Type="http://schemas.openxmlformats.org/officeDocument/2006/relationships/image" Target="../media/image3.png"/><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theme" Target="../theme/theme4.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02.xml"/><Relationship Id="rId10" Type="http://schemas.openxmlformats.org/officeDocument/2006/relationships/slideLayout" Target="../slideLayouts/slideLayout201.xml"/><Relationship Id="rId13" Type="http://schemas.openxmlformats.org/officeDocument/2006/relationships/slideLayout" Target="../slideLayouts/slideLayout204.xml"/><Relationship Id="rId12" Type="http://schemas.openxmlformats.org/officeDocument/2006/relationships/slideLayout" Target="../slideLayouts/slideLayout203.xml"/><Relationship Id="rId1" Type="http://schemas.openxmlformats.org/officeDocument/2006/relationships/image" Target="../media/image3.png"/><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theme" Target="../theme/theme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14.xml"/><Relationship Id="rId10" Type="http://schemas.openxmlformats.org/officeDocument/2006/relationships/slideLayout" Target="../slideLayouts/slideLayout213.xml"/><Relationship Id="rId13" Type="http://schemas.openxmlformats.org/officeDocument/2006/relationships/slideLayout" Target="../slideLayouts/slideLayout216.xml"/><Relationship Id="rId12" Type="http://schemas.openxmlformats.org/officeDocument/2006/relationships/slideLayout" Target="../slideLayouts/slideLayout215.xml"/><Relationship Id="rId1" Type="http://schemas.openxmlformats.org/officeDocument/2006/relationships/image" Target="../media/image3.png"/><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24.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26.xml"/><Relationship Id="rId10" Type="http://schemas.openxmlformats.org/officeDocument/2006/relationships/slideLayout" Target="../slideLayouts/slideLayout225.xml"/><Relationship Id="rId13" Type="http://schemas.openxmlformats.org/officeDocument/2006/relationships/slideLayout" Target="../slideLayouts/slideLayout228.xml"/><Relationship Id="rId12" Type="http://schemas.openxmlformats.org/officeDocument/2006/relationships/slideLayout" Target="../slideLayouts/slideLayout227.xml"/><Relationship Id="rId1" Type="http://schemas.openxmlformats.org/officeDocument/2006/relationships/image" Target="../media/image3.png"/><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heme" Target="../theme/theme18.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38.xml"/><Relationship Id="rId10" Type="http://schemas.openxmlformats.org/officeDocument/2006/relationships/slideLayout" Target="../slideLayouts/slideLayout237.xml"/><Relationship Id="rId13" Type="http://schemas.openxmlformats.org/officeDocument/2006/relationships/slideLayout" Target="../slideLayouts/slideLayout240.xml"/><Relationship Id="rId12" Type="http://schemas.openxmlformats.org/officeDocument/2006/relationships/slideLayout" Target="../slideLayouts/slideLayout239.xml"/><Relationship Id="rId1" Type="http://schemas.openxmlformats.org/officeDocument/2006/relationships/image" Target="../media/image3.png"/><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theme" Target="../theme/theme7.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50.xml"/><Relationship Id="rId10" Type="http://schemas.openxmlformats.org/officeDocument/2006/relationships/slideLayout" Target="../slideLayouts/slideLayout249.xml"/><Relationship Id="rId13" Type="http://schemas.openxmlformats.org/officeDocument/2006/relationships/slideLayout" Target="../slideLayouts/slideLayout252.xml"/><Relationship Id="rId12" Type="http://schemas.openxmlformats.org/officeDocument/2006/relationships/slideLayout" Target="../slideLayouts/slideLayout251.xml"/><Relationship Id="rId1" Type="http://schemas.openxmlformats.org/officeDocument/2006/relationships/image" Target="../media/image3.png"/><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theme" Target="../theme/theme12.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62.xml"/><Relationship Id="rId10" Type="http://schemas.openxmlformats.org/officeDocument/2006/relationships/slideLayout" Target="../slideLayouts/slideLayout261.xml"/><Relationship Id="rId13" Type="http://schemas.openxmlformats.org/officeDocument/2006/relationships/slideLayout" Target="../slideLayouts/slideLayout264.xml"/><Relationship Id="rId12" Type="http://schemas.openxmlformats.org/officeDocument/2006/relationships/slideLayout" Target="../slideLayouts/slideLayout263.xml"/><Relationship Id="rId1" Type="http://schemas.openxmlformats.org/officeDocument/2006/relationships/image" Target="../media/image3.png"/><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theme" Target="../theme/theme17.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74.xml"/><Relationship Id="rId10" Type="http://schemas.openxmlformats.org/officeDocument/2006/relationships/slideLayout" Target="../slideLayouts/slideLayout273.xml"/><Relationship Id="rId13" Type="http://schemas.openxmlformats.org/officeDocument/2006/relationships/slideLayout" Target="../slideLayouts/slideLayout276.xml"/><Relationship Id="rId12" Type="http://schemas.openxmlformats.org/officeDocument/2006/relationships/slideLayout" Target="../slideLayouts/slideLayout275.xml"/><Relationship Id="rId1" Type="http://schemas.openxmlformats.org/officeDocument/2006/relationships/image" Target="../media/image3.png"/><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theme" Target="../theme/theme20.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16.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3.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3.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3.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10.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 Type="http://schemas.openxmlformats.org/officeDocument/2006/relationships/image" Target="../media/image3.pn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6.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 Type="http://schemas.openxmlformats.org/officeDocument/2006/relationships/image" Target="../media/image3.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2.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 Type="http://schemas.openxmlformats.org/officeDocument/2006/relationships/image" Target="../media/image3.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8.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 Type="http://schemas.openxmlformats.org/officeDocument/2006/relationships/image" Target="../media/image3.png"/><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11.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9" name="Shape 9"/>
        <p:cNvGrpSpPr/>
        <p:nvPr/>
      </p:nvGrpSpPr>
      <p:grpSpPr>
        <a:xfrm>
          <a:off x="0" y="0"/>
          <a:ext cx="0" cy="0"/>
          <a:chOff x="0" y="0"/>
          <a:chExt cx="0" cy="0"/>
        </a:xfrm>
      </p:grpSpPr>
      <p:sp>
        <p:nvSpPr>
          <p:cNvPr id="10" name="Google Shape;10;p8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8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 name="Google Shape;12;p8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3" name="Google Shape;13;p8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8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 name="Google Shape;15;p88"/>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506" name="Shape 506"/>
        <p:cNvGrpSpPr/>
        <p:nvPr/>
      </p:nvGrpSpPr>
      <p:grpSpPr>
        <a:xfrm>
          <a:off x="0" y="0"/>
          <a:ext cx="0" cy="0"/>
          <a:chOff x="0" y="0"/>
          <a:chExt cx="0" cy="0"/>
        </a:xfrm>
      </p:grpSpPr>
      <p:sp>
        <p:nvSpPr>
          <p:cNvPr id="507" name="Google Shape;507;p106"/>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10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509" name="Google Shape;509;p10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510" name="Google Shape;510;p10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11" name="Google Shape;511;p106"/>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560" name="Shape 560"/>
        <p:cNvGrpSpPr/>
        <p:nvPr/>
      </p:nvGrpSpPr>
      <p:grpSpPr>
        <a:xfrm>
          <a:off x="0" y="0"/>
          <a:ext cx="0" cy="0"/>
          <a:chOff x="0" y="0"/>
          <a:chExt cx="0" cy="0"/>
        </a:xfrm>
      </p:grpSpPr>
      <p:sp>
        <p:nvSpPr>
          <p:cNvPr id="561" name="Google Shape;561;p10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10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563" name="Google Shape;563;p10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564" name="Google Shape;564;p10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65" name="Google Shape;565;p10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614" name="Shape 614"/>
        <p:cNvGrpSpPr/>
        <p:nvPr/>
      </p:nvGrpSpPr>
      <p:grpSpPr>
        <a:xfrm>
          <a:off x="0" y="0"/>
          <a:ext cx="0" cy="0"/>
          <a:chOff x="0" y="0"/>
          <a:chExt cx="0" cy="0"/>
        </a:xfrm>
      </p:grpSpPr>
      <p:sp>
        <p:nvSpPr>
          <p:cNvPr id="615" name="Google Shape;615;p11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11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617" name="Google Shape;617;p11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618" name="Google Shape;618;p11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9" name="Google Shape;619;p110"/>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0" name="Google Shape;620;p110"/>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1" name="Google Shape;621;p110"/>
          <p:cNvSpPr txBox="1"/>
          <p:nvPr>
            <p:ph idx="3" type="body"/>
          </p:nvPr>
        </p:nvSpPr>
        <p:spPr>
          <a:xfrm>
            <a:off x="60948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2" name="Google Shape;622;p110"/>
          <p:cNvSpPr txBox="1"/>
          <p:nvPr>
            <p:ph idx="4" type="body"/>
          </p:nvPr>
        </p:nvSpPr>
        <p:spPr>
          <a:xfrm>
            <a:off x="126252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671" name="Shape 671"/>
        <p:cNvGrpSpPr/>
        <p:nvPr/>
      </p:nvGrpSpPr>
      <p:grpSpPr>
        <a:xfrm>
          <a:off x="0" y="0"/>
          <a:ext cx="0" cy="0"/>
          <a:chOff x="0" y="0"/>
          <a:chExt cx="0" cy="0"/>
        </a:xfrm>
      </p:grpSpPr>
      <p:sp>
        <p:nvSpPr>
          <p:cNvPr id="672" name="Google Shape;672;p11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1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674" name="Google Shape;674;p11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675" name="Google Shape;675;p11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6" name="Google Shape;676;p11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77" name="Google Shape;677;p112"/>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78" name="Google Shape;678;p112"/>
          <p:cNvSpPr txBox="1"/>
          <p:nvPr>
            <p:ph idx="3" type="body"/>
          </p:nvPr>
        </p:nvSpPr>
        <p:spPr>
          <a:xfrm>
            <a:off x="60948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79" name="Google Shape;679;p112"/>
          <p:cNvSpPr txBox="1"/>
          <p:nvPr>
            <p:ph idx="4" type="body"/>
          </p:nvPr>
        </p:nvSpPr>
        <p:spPr>
          <a:xfrm>
            <a:off x="126252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728" name="Shape 728"/>
        <p:cNvGrpSpPr/>
        <p:nvPr/>
      </p:nvGrpSpPr>
      <p:grpSpPr>
        <a:xfrm>
          <a:off x="0" y="0"/>
          <a:ext cx="0" cy="0"/>
          <a:chOff x="0" y="0"/>
          <a:chExt cx="0" cy="0"/>
        </a:xfrm>
      </p:grpSpPr>
      <p:sp>
        <p:nvSpPr>
          <p:cNvPr id="729" name="Google Shape;729;p114"/>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11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731" name="Google Shape;731;p11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732" name="Google Shape;732;p11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33" name="Google Shape;733;p114"/>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34" name="Google Shape;734;p114"/>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783" name="Shape 783"/>
        <p:cNvGrpSpPr/>
        <p:nvPr/>
      </p:nvGrpSpPr>
      <p:grpSpPr>
        <a:xfrm>
          <a:off x="0" y="0"/>
          <a:ext cx="0" cy="0"/>
          <a:chOff x="0" y="0"/>
          <a:chExt cx="0" cy="0"/>
        </a:xfrm>
      </p:grpSpPr>
      <p:sp>
        <p:nvSpPr>
          <p:cNvPr id="784" name="Google Shape;784;p116"/>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11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786" name="Google Shape;786;p11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787" name="Google Shape;787;p11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88" name="Google Shape;788;p116"/>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89" name="Google Shape;789;p116"/>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90" name="Google Shape;790;p116"/>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839" name="Shape 839"/>
        <p:cNvGrpSpPr/>
        <p:nvPr/>
      </p:nvGrpSpPr>
      <p:grpSpPr>
        <a:xfrm>
          <a:off x="0" y="0"/>
          <a:ext cx="0" cy="0"/>
          <a:chOff x="0" y="0"/>
          <a:chExt cx="0" cy="0"/>
        </a:xfrm>
      </p:grpSpPr>
      <p:sp>
        <p:nvSpPr>
          <p:cNvPr id="840" name="Google Shape;840;p11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11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842" name="Google Shape;842;p11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843" name="Google Shape;843;p11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44" name="Google Shape;844;p11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45" name="Google Shape;845;p118"/>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894" name="Shape 894"/>
        <p:cNvGrpSpPr/>
        <p:nvPr/>
      </p:nvGrpSpPr>
      <p:grpSpPr>
        <a:xfrm>
          <a:off x="0" y="0"/>
          <a:ext cx="0" cy="0"/>
          <a:chOff x="0" y="0"/>
          <a:chExt cx="0" cy="0"/>
        </a:xfrm>
      </p:grpSpPr>
      <p:sp>
        <p:nvSpPr>
          <p:cNvPr id="895" name="Google Shape;895;p12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12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897" name="Google Shape;897;p12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898" name="Google Shape;898;p12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99" name="Google Shape;899;p12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948" name="Shape 948"/>
        <p:cNvGrpSpPr/>
        <p:nvPr/>
      </p:nvGrpSpPr>
      <p:grpSpPr>
        <a:xfrm>
          <a:off x="0" y="0"/>
          <a:ext cx="0" cy="0"/>
          <a:chOff x="0" y="0"/>
          <a:chExt cx="0" cy="0"/>
        </a:xfrm>
      </p:grpSpPr>
      <p:sp>
        <p:nvSpPr>
          <p:cNvPr id="949" name="Google Shape;949;p12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0" name="Google Shape;950;p12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951" name="Google Shape;951;p12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952" name="Google Shape;952;p1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53" name="Google Shape;953;p12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002" name="Shape 1002"/>
        <p:cNvGrpSpPr/>
        <p:nvPr/>
      </p:nvGrpSpPr>
      <p:grpSpPr>
        <a:xfrm>
          <a:off x="0" y="0"/>
          <a:ext cx="0" cy="0"/>
          <a:chOff x="0" y="0"/>
          <a:chExt cx="0" cy="0"/>
        </a:xfrm>
      </p:grpSpPr>
      <p:sp>
        <p:nvSpPr>
          <p:cNvPr id="1003" name="Google Shape;1003;p124"/>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2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005" name="Google Shape;1005;p12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006" name="Google Shape;1006;p1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07" name="Google Shape;1007;p12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64" name="Shape 64"/>
        <p:cNvGrpSpPr/>
        <p:nvPr/>
      </p:nvGrpSpPr>
      <p:grpSpPr>
        <a:xfrm>
          <a:off x="0" y="0"/>
          <a:ext cx="0" cy="0"/>
          <a:chOff x="0" y="0"/>
          <a:chExt cx="0" cy="0"/>
        </a:xfrm>
      </p:grpSpPr>
      <p:sp>
        <p:nvSpPr>
          <p:cNvPr id="65" name="Google Shape;65;p9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9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67" name="Google Shape;67;p9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68" name="Google Shape;68;p9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9" name="Google Shape;69;p9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056" name="Shape 1056"/>
        <p:cNvGrpSpPr/>
        <p:nvPr/>
      </p:nvGrpSpPr>
      <p:grpSpPr>
        <a:xfrm>
          <a:off x="0" y="0"/>
          <a:ext cx="0" cy="0"/>
          <a:chOff x="0" y="0"/>
          <a:chExt cx="0" cy="0"/>
        </a:xfrm>
      </p:grpSpPr>
      <p:sp>
        <p:nvSpPr>
          <p:cNvPr id="1057" name="Google Shape;1057;p126"/>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12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059" name="Google Shape;1059;p12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060" name="Google Shape;1060;p1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61" name="Google Shape;1061;p126"/>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10" name="Shape 1110"/>
        <p:cNvGrpSpPr/>
        <p:nvPr/>
      </p:nvGrpSpPr>
      <p:grpSpPr>
        <a:xfrm>
          <a:off x="0" y="0"/>
          <a:ext cx="0" cy="0"/>
          <a:chOff x="0" y="0"/>
          <a:chExt cx="0" cy="0"/>
        </a:xfrm>
      </p:grpSpPr>
      <p:sp>
        <p:nvSpPr>
          <p:cNvPr id="1111" name="Google Shape;1111;p12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2" name="Google Shape;1112;p12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113" name="Google Shape;1113;p12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114" name="Google Shape;1114;p12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15" name="Google Shape;1115;p12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64" name="Shape 1164"/>
        <p:cNvGrpSpPr/>
        <p:nvPr/>
      </p:nvGrpSpPr>
      <p:grpSpPr>
        <a:xfrm>
          <a:off x="0" y="0"/>
          <a:ext cx="0" cy="0"/>
          <a:chOff x="0" y="0"/>
          <a:chExt cx="0" cy="0"/>
        </a:xfrm>
      </p:grpSpPr>
      <p:sp>
        <p:nvSpPr>
          <p:cNvPr id="1165" name="Google Shape;1165;p13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13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167" name="Google Shape;1167;p13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168" name="Google Shape;1168;p1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69" name="Google Shape;1169;p13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218" name="Shape 1218"/>
        <p:cNvGrpSpPr/>
        <p:nvPr/>
      </p:nvGrpSpPr>
      <p:grpSpPr>
        <a:xfrm>
          <a:off x="0" y="0"/>
          <a:ext cx="0" cy="0"/>
          <a:chOff x="0" y="0"/>
          <a:chExt cx="0" cy="0"/>
        </a:xfrm>
      </p:grpSpPr>
      <p:sp>
        <p:nvSpPr>
          <p:cNvPr id="1219" name="Google Shape;1219;p13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0" name="Google Shape;1220;p13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21" name="Google Shape;1221;p13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222" name="Google Shape;1222;p13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23" name="Google Shape;1223;p132"/>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24" name="Google Shape;1224;p132"/>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8" name="Shape 118"/>
        <p:cNvGrpSpPr/>
        <p:nvPr/>
      </p:nvGrpSpPr>
      <p:grpSpPr>
        <a:xfrm>
          <a:off x="0" y="0"/>
          <a:ext cx="0" cy="0"/>
          <a:chOff x="0" y="0"/>
          <a:chExt cx="0" cy="0"/>
        </a:xfrm>
      </p:grpSpPr>
      <p:sp>
        <p:nvSpPr>
          <p:cNvPr id="119" name="Google Shape;119;p9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9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1" name="Google Shape;121;p9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22" name="Google Shape;122;p9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3" name="Google Shape;123;p9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72" name="Shape 172"/>
        <p:cNvGrpSpPr/>
        <p:nvPr/>
      </p:nvGrpSpPr>
      <p:grpSpPr>
        <a:xfrm>
          <a:off x="0" y="0"/>
          <a:ext cx="0" cy="0"/>
          <a:chOff x="0" y="0"/>
          <a:chExt cx="0" cy="0"/>
        </a:xfrm>
      </p:grpSpPr>
      <p:sp>
        <p:nvSpPr>
          <p:cNvPr id="173" name="Google Shape;173;p94"/>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9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75" name="Google Shape;175;p9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76" name="Google Shape;176;p9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7" name="Google Shape;177;p9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78" name="Google Shape;178;p94"/>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79" name="Google Shape;179;p94"/>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28" name="Shape 228"/>
        <p:cNvGrpSpPr/>
        <p:nvPr/>
      </p:nvGrpSpPr>
      <p:grpSpPr>
        <a:xfrm>
          <a:off x="0" y="0"/>
          <a:ext cx="0" cy="0"/>
          <a:chOff x="0" y="0"/>
          <a:chExt cx="0" cy="0"/>
        </a:xfrm>
      </p:grpSpPr>
      <p:sp>
        <p:nvSpPr>
          <p:cNvPr id="229" name="Google Shape;229;p96"/>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9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231" name="Google Shape;231;p9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232" name="Google Shape;232;p9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3" name="Google Shape;233;p96"/>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4" name="Google Shape;234;p96"/>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5" name="Google Shape;235;p96"/>
          <p:cNvSpPr txBox="1"/>
          <p:nvPr>
            <p:ph idx="3" type="body"/>
          </p:nvPr>
        </p:nvSpPr>
        <p:spPr>
          <a:xfrm>
            <a:off x="60948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6" name="Google Shape;236;p96"/>
          <p:cNvSpPr txBox="1"/>
          <p:nvPr>
            <p:ph idx="4" type="body"/>
          </p:nvPr>
        </p:nvSpPr>
        <p:spPr>
          <a:xfrm>
            <a:off x="126252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85" name="Shape 285"/>
        <p:cNvGrpSpPr/>
        <p:nvPr/>
      </p:nvGrpSpPr>
      <p:grpSpPr>
        <a:xfrm>
          <a:off x="0" y="0"/>
          <a:ext cx="0" cy="0"/>
          <a:chOff x="0" y="0"/>
          <a:chExt cx="0" cy="0"/>
        </a:xfrm>
      </p:grpSpPr>
      <p:sp>
        <p:nvSpPr>
          <p:cNvPr id="286" name="Google Shape;286;p9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9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288" name="Google Shape;288;p9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289" name="Google Shape;289;p9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0" name="Google Shape;290;p98"/>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91" name="Google Shape;291;p98"/>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92" name="Google Shape;292;p98"/>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341" name="Shape 341"/>
        <p:cNvGrpSpPr/>
        <p:nvPr/>
      </p:nvGrpSpPr>
      <p:grpSpPr>
        <a:xfrm>
          <a:off x="0" y="0"/>
          <a:ext cx="0" cy="0"/>
          <a:chOff x="0" y="0"/>
          <a:chExt cx="0" cy="0"/>
        </a:xfrm>
      </p:grpSpPr>
      <p:sp>
        <p:nvSpPr>
          <p:cNvPr id="342" name="Google Shape;342;p10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10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344" name="Google Shape;344;p10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345" name="Google Shape;345;p10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6" name="Google Shape;346;p10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395" name="Shape 395"/>
        <p:cNvGrpSpPr/>
        <p:nvPr/>
      </p:nvGrpSpPr>
      <p:grpSpPr>
        <a:xfrm>
          <a:off x="0" y="0"/>
          <a:ext cx="0" cy="0"/>
          <a:chOff x="0" y="0"/>
          <a:chExt cx="0" cy="0"/>
        </a:xfrm>
      </p:grpSpPr>
      <p:sp>
        <p:nvSpPr>
          <p:cNvPr id="396" name="Google Shape;396;p10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10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398" name="Google Shape;398;p10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399" name="Google Shape;399;p10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00" name="Google Shape;400;p102"/>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01" name="Google Shape;401;p102"/>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450" name="Shape 450"/>
        <p:cNvGrpSpPr/>
        <p:nvPr/>
      </p:nvGrpSpPr>
      <p:grpSpPr>
        <a:xfrm>
          <a:off x="0" y="0"/>
          <a:ext cx="0" cy="0"/>
          <a:chOff x="0" y="0"/>
          <a:chExt cx="0" cy="0"/>
        </a:xfrm>
      </p:grpSpPr>
      <p:sp>
        <p:nvSpPr>
          <p:cNvPr id="451" name="Google Shape;451;p104"/>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10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453" name="Google Shape;453;p10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454" name="Google Shape;454;p10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55" name="Google Shape;455;p10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56" name="Google Shape;456;p104"/>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57" name="Google Shape;457;p104"/>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0.xml"/><Relationship Id="rId3" Type="http://schemas.openxmlformats.org/officeDocument/2006/relationships/image" Target="../media/image161.png"/><Relationship Id="rId4" Type="http://schemas.openxmlformats.org/officeDocument/2006/relationships/image" Target="../media/image228.png"/><Relationship Id="rId5" Type="http://schemas.openxmlformats.org/officeDocument/2006/relationships/image" Target="../media/image2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1.xml"/><Relationship Id="rId3" Type="http://schemas.openxmlformats.org/officeDocument/2006/relationships/image" Target="../media/image161.png"/><Relationship Id="rId4" Type="http://schemas.openxmlformats.org/officeDocument/2006/relationships/image" Target="../media/image2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2.xml"/><Relationship Id="rId3" Type="http://schemas.openxmlformats.org/officeDocument/2006/relationships/image" Target="../media/image1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3.xml"/><Relationship Id="rId3" Type="http://schemas.openxmlformats.org/officeDocument/2006/relationships/image" Target="../media/image161.png"/><Relationship Id="rId4" Type="http://schemas.openxmlformats.org/officeDocument/2006/relationships/image" Target="../media/image2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4.xml"/><Relationship Id="rId3" Type="http://schemas.openxmlformats.org/officeDocument/2006/relationships/image" Target="../media/image161.png"/><Relationship Id="rId4" Type="http://schemas.openxmlformats.org/officeDocument/2006/relationships/image" Target="../media/image2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5.xml"/><Relationship Id="rId3" Type="http://schemas.openxmlformats.org/officeDocument/2006/relationships/image" Target="../media/image161.png"/><Relationship Id="rId4" Type="http://schemas.openxmlformats.org/officeDocument/2006/relationships/image" Target="../media/image254.png"/><Relationship Id="rId5" Type="http://schemas.openxmlformats.org/officeDocument/2006/relationships/image" Target="../media/image2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6.xml"/><Relationship Id="rId3" Type="http://schemas.openxmlformats.org/officeDocument/2006/relationships/image" Target="../media/image161.png"/><Relationship Id="rId4" Type="http://schemas.openxmlformats.org/officeDocument/2006/relationships/image" Target="../media/image254.png"/><Relationship Id="rId5" Type="http://schemas.openxmlformats.org/officeDocument/2006/relationships/image" Target="../media/image242.png"/><Relationship Id="rId6" Type="http://schemas.openxmlformats.org/officeDocument/2006/relationships/image" Target="../media/image2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7.xml"/><Relationship Id="rId3" Type="http://schemas.openxmlformats.org/officeDocument/2006/relationships/image" Target="../media/image161.png"/><Relationship Id="rId4" Type="http://schemas.openxmlformats.org/officeDocument/2006/relationships/image" Target="../media/image2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8.xml"/><Relationship Id="rId3" Type="http://schemas.openxmlformats.org/officeDocument/2006/relationships/image" Target="../media/image1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09.xml"/><Relationship Id="rId3" Type="http://schemas.openxmlformats.org/officeDocument/2006/relationships/image" Target="../media/image161.png"/><Relationship Id="rId4" Type="http://schemas.openxmlformats.org/officeDocument/2006/relationships/image" Target="../media/image2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51.png"/><Relationship Id="rId6" Type="http://schemas.openxmlformats.org/officeDocument/2006/relationships/image" Target="../media/image5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10.xml"/><Relationship Id="rId3" Type="http://schemas.openxmlformats.org/officeDocument/2006/relationships/image" Target="../media/image16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111.xml"/><Relationship Id="rId3" Type="http://schemas.openxmlformats.org/officeDocument/2006/relationships/image" Target="../media/image260.png"/><Relationship Id="rId4" Type="http://schemas.openxmlformats.org/officeDocument/2006/relationships/hyperlink" Target="https://www.red-gate.com/simple-talk/databases/sql-server/t-sql-programming-sql-server/ten-common-sql-programming-mistak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notesSlide" Target="../notesSlides/notesSlide113.xml"/><Relationship Id="rId3" Type="http://schemas.openxmlformats.org/officeDocument/2006/relationships/image" Target="../media/image2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notesSlide" Target="../notesSlides/notesSlide114.xml"/><Relationship Id="rId3" Type="http://schemas.openxmlformats.org/officeDocument/2006/relationships/image" Target="../media/image2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notesSlide" Target="../notesSlides/notesSlide115.xml"/><Relationship Id="rId3" Type="http://schemas.openxmlformats.org/officeDocument/2006/relationships/image" Target="../media/image261.png"/><Relationship Id="rId4" Type="http://schemas.openxmlformats.org/officeDocument/2006/relationships/hyperlink" Target="https://codebeautify.org/sqlformatter"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notesSlide" Target="../notesSlides/notesSlide116.xml"/><Relationship Id="rId3" Type="http://schemas.openxmlformats.org/officeDocument/2006/relationships/image" Target="../media/image257.png"/><Relationship Id="rId4" Type="http://schemas.openxmlformats.org/officeDocument/2006/relationships/image" Target="../media/image2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67.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67.png"/><Relationship Id="rId4"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 Id="rId3"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82.png"/><Relationship Id="rId5"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87.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hyperlink" Target="https://bipp.io/sql-tutorial/advanced-sql/sql-correlated-subqueries/" TargetMode="Externa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5.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0.xml"/><Relationship Id="rId3" Type="http://schemas.openxmlformats.org/officeDocument/2006/relationships/image" Target="../media/image85.png"/><Relationship Id="rId4" Type="http://schemas.openxmlformats.org/officeDocument/2006/relationships/hyperlink" Target="https://learnsql.com/blog/correlated-sql-subqueries-newbi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1.xml"/><Relationship Id="rId3" Type="http://schemas.openxmlformats.org/officeDocument/2006/relationships/image" Target="../media/image95.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2.xml"/><Relationship Id="rId3"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3.xml"/><Relationship Id="rId3"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4.xml"/><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25.xml"/><Relationship Id="rId3" Type="http://schemas.openxmlformats.org/officeDocument/2006/relationships/image" Target="../media/image101.png"/><Relationship Id="rId4" Type="http://schemas.openxmlformats.org/officeDocument/2006/relationships/image" Target="../media/image89.png"/><Relationship Id="rId5" Type="http://schemas.openxmlformats.org/officeDocument/2006/relationships/image" Target="../media/image9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6.xml"/><Relationship Id="rId3" Type="http://schemas.openxmlformats.org/officeDocument/2006/relationships/image" Target="../media/image101.png"/><Relationship Id="rId4" Type="http://schemas.openxmlformats.org/officeDocument/2006/relationships/image" Target="../media/image97.png"/><Relationship Id="rId5"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27.xml"/><Relationship Id="rId3"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28.xml"/><Relationship Id="rId3"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9.xml"/><Relationship Id="rId3" Type="http://schemas.openxmlformats.org/officeDocument/2006/relationships/image" Target="../media/image10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0.xml"/><Relationship Id="rId3" Type="http://schemas.openxmlformats.org/officeDocument/2006/relationships/image" Target="../media/image104.png"/><Relationship Id="rId4" Type="http://schemas.openxmlformats.org/officeDocument/2006/relationships/image" Target="../media/image93.png"/><Relationship Id="rId5"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1.xml"/><Relationship Id="rId3" Type="http://schemas.openxmlformats.org/officeDocument/2006/relationships/image" Target="../media/image93.png"/><Relationship Id="rId4" Type="http://schemas.openxmlformats.org/officeDocument/2006/relationships/image" Target="../media/image107.png"/><Relationship Id="rId5"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xml"/><Relationship Id="rId3" Type="http://schemas.openxmlformats.org/officeDocument/2006/relationships/image" Target="../media/image134.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3.xml"/><Relationship Id="rId3" Type="http://schemas.openxmlformats.org/officeDocument/2006/relationships/hyperlink" Target="https://stackoverflow.com/questions/706972/difference-between-cte-and-subquery#:~:text=Adding%20to%20others'%20answers%2C%20if,to%20reuse%20your%20code%20better" TargetMode="Externa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34.xml"/><Relationship Id="rId3" Type="http://schemas.openxmlformats.org/officeDocument/2006/relationships/image" Target="../media/image1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35.xml"/><Relationship Id="rId3"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36.xml"/><Relationship Id="rId3"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37.xml"/><Relationship Id="rId3" Type="http://schemas.openxmlformats.org/officeDocument/2006/relationships/hyperlink" Target="https://campus.datacamp.com/courses/improving-query-performance-in-postgresql/bringing-together-the-data?ex=6" TargetMode="External"/><Relationship Id="rId4" Type="http://schemas.openxmlformats.org/officeDocument/2006/relationships/hyperlink" Target="https://campus.datacamp.com/courses/improving-query-performance-in-postgresql/bringing-together-the-data?ex=7" TargetMode="External"/><Relationship Id="rId5" Type="http://schemas.openxmlformats.org/officeDocument/2006/relationships/hyperlink" Target="https://campus.datacamp.com/courses/improving-query-performance-in-postgresql/bringing-together-the-data?ex=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38.xml"/><Relationship Id="rId3" Type="http://schemas.openxmlformats.org/officeDocument/2006/relationships/image" Target="../media/image117.png"/><Relationship Id="rId4" Type="http://schemas.openxmlformats.org/officeDocument/2006/relationships/hyperlink" Target="https://app.datacamp.com/learn/courses/intermediate-sq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39.xml"/><Relationship Id="rId3" Type="http://schemas.openxmlformats.org/officeDocument/2006/relationships/image" Target="../media/image116.png"/><Relationship Id="rId4" Type="http://schemas.openxmlformats.org/officeDocument/2006/relationships/hyperlink" Target="https://app.datacamp.com/learn/courses/improving-query-performance-in-postgresq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5.png"/><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0.xml"/><Relationship Id="rId3" Type="http://schemas.openxmlformats.org/officeDocument/2006/relationships/image" Target="../media/image1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1.xml"/><Relationship Id="rId3" Type="http://schemas.openxmlformats.org/officeDocument/2006/relationships/image" Target="../media/image1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2.xml"/><Relationship Id="rId3" Type="http://schemas.openxmlformats.org/officeDocument/2006/relationships/image" Target="../media/image1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43.xml"/><Relationship Id="rId3" Type="http://schemas.openxmlformats.org/officeDocument/2006/relationships/image" Target="../media/image121.png"/><Relationship Id="rId4" Type="http://schemas.openxmlformats.org/officeDocument/2006/relationships/image" Target="../media/image1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4.xml"/><Relationship Id="rId3" Type="http://schemas.openxmlformats.org/officeDocument/2006/relationships/image" Target="../media/image1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5.xml"/><Relationship Id="rId3"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6.xml"/><Relationship Id="rId3" Type="http://schemas.openxmlformats.org/officeDocument/2006/relationships/image" Target="../media/image119.png"/><Relationship Id="rId4" Type="http://schemas.openxmlformats.org/officeDocument/2006/relationships/image" Target="../media/image131.png"/><Relationship Id="rId5" Type="http://schemas.openxmlformats.org/officeDocument/2006/relationships/image" Target="../media/image123.png"/><Relationship Id="rId6"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7.xml"/><Relationship Id="rId3" Type="http://schemas.openxmlformats.org/officeDocument/2006/relationships/image" Target="../media/image1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48.xml"/><Relationship Id="rId3" Type="http://schemas.openxmlformats.org/officeDocument/2006/relationships/image" Target="../media/image126.png"/><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9.xml"/><Relationship Id="rId3" Type="http://schemas.openxmlformats.org/officeDocument/2006/relationships/image" Target="../media/image1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0.xml"/><Relationship Id="rId3" Type="http://schemas.openxmlformats.org/officeDocument/2006/relationships/image" Target="../media/image1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1.xml"/><Relationship Id="rId3" Type="http://schemas.openxmlformats.org/officeDocument/2006/relationships/image" Target="../media/image1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2.xml"/><Relationship Id="rId3" Type="http://schemas.openxmlformats.org/officeDocument/2006/relationships/image" Target="../media/image133.png"/><Relationship Id="rId4" Type="http://schemas.openxmlformats.org/officeDocument/2006/relationships/hyperlink" Target="https://www.youtube.com/watch?v=G2T2z0FVVgk&amp;list=PLJMaoEWvHwFIUwMrF4HLnRksF0H8DHGtt&amp;index=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3.xml"/><Relationship Id="rId3" Type="http://schemas.openxmlformats.org/officeDocument/2006/relationships/image" Target="../media/image1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4.xml"/><Relationship Id="rId3"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5.xml"/><Relationship Id="rId3" Type="http://schemas.openxmlformats.org/officeDocument/2006/relationships/image" Target="../media/image1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6.xml"/><Relationship Id="rId3" Type="http://schemas.openxmlformats.org/officeDocument/2006/relationships/image" Target="../media/image1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7.xml"/><Relationship Id="rId3" Type="http://schemas.openxmlformats.org/officeDocument/2006/relationships/image" Target="../media/image1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8.xml"/><Relationship Id="rId3" Type="http://schemas.openxmlformats.org/officeDocument/2006/relationships/image" Target="../media/image1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59.xml"/><Relationship Id="rId3" Type="http://schemas.openxmlformats.org/officeDocument/2006/relationships/image" Target="../media/image1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53.png"/><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0.xml"/><Relationship Id="rId3" Type="http://schemas.openxmlformats.org/officeDocument/2006/relationships/image" Target="../media/image1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1.xml"/><Relationship Id="rId3" Type="http://schemas.openxmlformats.org/officeDocument/2006/relationships/image" Target="../media/image143.png"/><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2.xml"/><Relationship Id="rId3" Type="http://schemas.openxmlformats.org/officeDocument/2006/relationships/image" Target="../media/image136.png"/><Relationship Id="rId4" Type="http://schemas.openxmlformats.org/officeDocument/2006/relationships/image" Target="../media/image138.png"/><Relationship Id="rId5" Type="http://schemas.openxmlformats.org/officeDocument/2006/relationships/image" Target="../media/image1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3.xml"/><Relationship Id="rId3" Type="http://schemas.openxmlformats.org/officeDocument/2006/relationships/image" Target="../media/image1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4.xml"/><Relationship Id="rId3" Type="http://schemas.openxmlformats.org/officeDocument/2006/relationships/image" Target="../media/image1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5.xml"/><Relationship Id="rId3" Type="http://schemas.openxmlformats.org/officeDocument/2006/relationships/image" Target="../media/image1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6.xml"/><Relationship Id="rId3" Type="http://schemas.openxmlformats.org/officeDocument/2006/relationships/image" Target="../media/image1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7.xml"/><Relationship Id="rId3" Type="http://schemas.openxmlformats.org/officeDocument/2006/relationships/image" Target="../media/image1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8.xml"/><Relationship Id="rId3" Type="http://schemas.openxmlformats.org/officeDocument/2006/relationships/image" Target="../media/image1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9.xml"/><Relationship Id="rId3" Type="http://schemas.openxmlformats.org/officeDocument/2006/relationships/image" Target="../media/image1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0.xml"/><Relationship Id="rId3" Type="http://schemas.openxmlformats.org/officeDocument/2006/relationships/image" Target="../media/image1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1.xml"/><Relationship Id="rId3" Type="http://schemas.openxmlformats.org/officeDocument/2006/relationships/image" Target="../media/image1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2.xml"/><Relationship Id="rId3" Type="http://schemas.openxmlformats.org/officeDocument/2006/relationships/image" Target="../media/image1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3.xml"/><Relationship Id="rId3" Type="http://schemas.openxmlformats.org/officeDocument/2006/relationships/image" Target="../media/image1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4.xml"/><Relationship Id="rId3" Type="http://schemas.openxmlformats.org/officeDocument/2006/relationships/image" Target="../media/image1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5.xml"/><Relationship Id="rId3" Type="http://schemas.openxmlformats.org/officeDocument/2006/relationships/image" Target="../media/image1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6.xml"/><Relationship Id="rId3" Type="http://schemas.openxmlformats.org/officeDocument/2006/relationships/image" Target="../media/image1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7.xml"/><Relationship Id="rId3" Type="http://schemas.openxmlformats.org/officeDocument/2006/relationships/image" Target="../media/image19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8.xml"/><Relationship Id="rId3" Type="http://schemas.openxmlformats.org/officeDocument/2006/relationships/image" Target="../media/image1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79.xml"/><Relationship Id="rId3" Type="http://schemas.openxmlformats.org/officeDocument/2006/relationships/image" Target="../media/image1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5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80.xml"/><Relationship Id="rId3" Type="http://schemas.openxmlformats.org/officeDocument/2006/relationships/image" Target="../media/image1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81.xml"/><Relationship Id="rId3" Type="http://schemas.openxmlformats.org/officeDocument/2006/relationships/image" Target="../media/image1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2.xml"/><Relationship Id="rId3" Type="http://schemas.openxmlformats.org/officeDocument/2006/relationships/image" Target="../media/image159.png"/><Relationship Id="rId4" Type="http://schemas.openxmlformats.org/officeDocument/2006/relationships/image" Target="../media/image164.png"/><Relationship Id="rId5" Type="http://schemas.openxmlformats.org/officeDocument/2006/relationships/image" Target="../media/image158.png"/><Relationship Id="rId6" Type="http://schemas.openxmlformats.org/officeDocument/2006/relationships/image" Target="../media/image163.png"/><Relationship Id="rId7" Type="http://schemas.openxmlformats.org/officeDocument/2006/relationships/image" Target="../media/image1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3.xml"/><Relationship Id="rId3" Type="http://schemas.openxmlformats.org/officeDocument/2006/relationships/image" Target="../media/image160.png"/><Relationship Id="rId4" Type="http://schemas.openxmlformats.org/officeDocument/2006/relationships/image" Target="../media/image1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4.xml"/><Relationship Id="rId3" Type="http://schemas.openxmlformats.org/officeDocument/2006/relationships/image" Target="../media/image161.png"/><Relationship Id="rId4" Type="http://schemas.openxmlformats.org/officeDocument/2006/relationships/image" Target="../media/image171.png"/><Relationship Id="rId5" Type="http://schemas.openxmlformats.org/officeDocument/2006/relationships/image" Target="../media/image1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5.xml"/><Relationship Id="rId3" Type="http://schemas.openxmlformats.org/officeDocument/2006/relationships/image" Target="../media/image161.png"/><Relationship Id="rId4" Type="http://schemas.openxmlformats.org/officeDocument/2006/relationships/image" Target="../media/image170.png"/><Relationship Id="rId5" Type="http://schemas.openxmlformats.org/officeDocument/2006/relationships/image" Target="../media/image1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6.xml"/><Relationship Id="rId3" Type="http://schemas.openxmlformats.org/officeDocument/2006/relationships/image" Target="../media/image161.png"/><Relationship Id="rId4" Type="http://schemas.openxmlformats.org/officeDocument/2006/relationships/image" Target="../media/image170.png"/><Relationship Id="rId5" Type="http://schemas.openxmlformats.org/officeDocument/2006/relationships/image" Target="../media/image1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7.xml"/><Relationship Id="rId3" Type="http://schemas.openxmlformats.org/officeDocument/2006/relationships/image" Target="../media/image161.png"/><Relationship Id="rId4" Type="http://schemas.openxmlformats.org/officeDocument/2006/relationships/image" Target="../media/image179.png"/><Relationship Id="rId5" Type="http://schemas.openxmlformats.org/officeDocument/2006/relationships/image" Target="../media/image1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8.xml"/><Relationship Id="rId3" Type="http://schemas.openxmlformats.org/officeDocument/2006/relationships/image" Target="../media/image161.png"/><Relationship Id="rId4" Type="http://schemas.openxmlformats.org/officeDocument/2006/relationships/image" Target="../media/image179.png"/><Relationship Id="rId5" Type="http://schemas.openxmlformats.org/officeDocument/2006/relationships/image" Target="../media/image177.png"/><Relationship Id="rId6" Type="http://schemas.openxmlformats.org/officeDocument/2006/relationships/image" Target="../media/image1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89.xml"/><Relationship Id="rId3" Type="http://schemas.openxmlformats.org/officeDocument/2006/relationships/image" Target="../media/image161.png"/><Relationship Id="rId4" Type="http://schemas.openxmlformats.org/officeDocument/2006/relationships/image" Target="../media/image184.png"/><Relationship Id="rId5" Type="http://schemas.openxmlformats.org/officeDocument/2006/relationships/image" Target="../media/image1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8.png"/><Relationship Id="rId4" Type="http://schemas.openxmlformats.org/officeDocument/2006/relationships/image" Target="../media/image5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0.xml"/><Relationship Id="rId3" Type="http://schemas.openxmlformats.org/officeDocument/2006/relationships/image" Target="../media/image161.png"/><Relationship Id="rId4" Type="http://schemas.openxmlformats.org/officeDocument/2006/relationships/image" Target="../media/image202.png"/><Relationship Id="rId5" Type="http://schemas.openxmlformats.org/officeDocument/2006/relationships/image" Target="../media/image177.png"/><Relationship Id="rId6" Type="http://schemas.openxmlformats.org/officeDocument/2006/relationships/image" Target="../media/image190.png"/><Relationship Id="rId7" Type="http://schemas.openxmlformats.org/officeDocument/2006/relationships/image" Target="../media/image184.png"/><Relationship Id="rId8" Type="http://schemas.openxmlformats.org/officeDocument/2006/relationships/image" Target="../media/image1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1.xml"/><Relationship Id="rId3" Type="http://schemas.openxmlformats.org/officeDocument/2006/relationships/image" Target="../media/image161.png"/><Relationship Id="rId4" Type="http://schemas.openxmlformats.org/officeDocument/2006/relationships/image" Target="../media/image177.png"/><Relationship Id="rId5" Type="http://schemas.openxmlformats.org/officeDocument/2006/relationships/image" Target="../media/image193.png"/><Relationship Id="rId6" Type="http://schemas.openxmlformats.org/officeDocument/2006/relationships/image" Target="../media/image20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2.xml"/><Relationship Id="rId3" Type="http://schemas.openxmlformats.org/officeDocument/2006/relationships/image" Target="../media/image161.png"/><Relationship Id="rId4" Type="http://schemas.openxmlformats.org/officeDocument/2006/relationships/image" Target="../media/image200.png"/><Relationship Id="rId5" Type="http://schemas.openxmlformats.org/officeDocument/2006/relationships/image" Target="../media/image207.png"/><Relationship Id="rId6" Type="http://schemas.openxmlformats.org/officeDocument/2006/relationships/image" Target="../media/image217.png"/><Relationship Id="rId7" Type="http://schemas.openxmlformats.org/officeDocument/2006/relationships/image" Target="../media/image2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3.xml"/><Relationship Id="rId3" Type="http://schemas.openxmlformats.org/officeDocument/2006/relationships/image" Target="../media/image161.png"/><Relationship Id="rId4" Type="http://schemas.openxmlformats.org/officeDocument/2006/relationships/image" Target="../media/image200.png"/><Relationship Id="rId5" Type="http://schemas.openxmlformats.org/officeDocument/2006/relationships/image" Target="../media/image207.png"/><Relationship Id="rId6" Type="http://schemas.openxmlformats.org/officeDocument/2006/relationships/image" Target="../media/image217.png"/><Relationship Id="rId7" Type="http://schemas.openxmlformats.org/officeDocument/2006/relationships/image" Target="../media/image2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4.xml"/><Relationship Id="rId3" Type="http://schemas.openxmlformats.org/officeDocument/2006/relationships/image" Target="../media/image161.png"/><Relationship Id="rId4" Type="http://schemas.openxmlformats.org/officeDocument/2006/relationships/image" Target="../media/image215.png"/><Relationship Id="rId5" Type="http://schemas.openxmlformats.org/officeDocument/2006/relationships/image" Target="../media/image208.png"/><Relationship Id="rId6" Type="http://schemas.openxmlformats.org/officeDocument/2006/relationships/image" Target="../media/image1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5.xml"/><Relationship Id="rId3" Type="http://schemas.openxmlformats.org/officeDocument/2006/relationships/image" Target="../media/image161.png"/><Relationship Id="rId4" Type="http://schemas.openxmlformats.org/officeDocument/2006/relationships/image" Target="../media/image215.png"/><Relationship Id="rId5" Type="http://schemas.openxmlformats.org/officeDocument/2006/relationships/image" Target="../media/image208.png"/><Relationship Id="rId6" Type="http://schemas.openxmlformats.org/officeDocument/2006/relationships/image" Target="../media/image1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6.xml"/><Relationship Id="rId3" Type="http://schemas.openxmlformats.org/officeDocument/2006/relationships/image" Target="../media/image161.png"/><Relationship Id="rId4" Type="http://schemas.openxmlformats.org/officeDocument/2006/relationships/image" Target="../media/image214.png"/><Relationship Id="rId5" Type="http://schemas.openxmlformats.org/officeDocument/2006/relationships/image" Target="../media/image2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7.xml"/><Relationship Id="rId3" Type="http://schemas.openxmlformats.org/officeDocument/2006/relationships/image" Target="../media/image161.png"/><Relationship Id="rId4" Type="http://schemas.openxmlformats.org/officeDocument/2006/relationships/image" Target="../media/image214.png"/><Relationship Id="rId5" Type="http://schemas.openxmlformats.org/officeDocument/2006/relationships/image" Target="../media/image233.png"/><Relationship Id="rId6" Type="http://schemas.openxmlformats.org/officeDocument/2006/relationships/image" Target="../media/image236.png"/><Relationship Id="rId7" Type="http://schemas.openxmlformats.org/officeDocument/2006/relationships/image" Target="../media/image2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8.xml"/><Relationship Id="rId3" Type="http://schemas.openxmlformats.org/officeDocument/2006/relationships/image" Target="../media/image161.png"/><Relationship Id="rId4" Type="http://schemas.openxmlformats.org/officeDocument/2006/relationships/image" Target="../media/image2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99.xml"/><Relationship Id="rId3" Type="http://schemas.openxmlformats.org/officeDocument/2006/relationships/image" Target="../media/image161.png"/><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Correlated subquery primer</a:t>
            </a:r>
            <a:endParaRPr b="0" i="0" sz="4400" u="none" cap="none" strike="noStrike">
              <a:latin typeface="Arial"/>
              <a:ea typeface="Arial"/>
              <a:cs typeface="Arial"/>
              <a:sym typeface="Arial"/>
            </a:endParaRPr>
          </a:p>
        </p:txBody>
      </p:sp>
      <p:pic>
        <p:nvPicPr>
          <p:cNvPr id="1278" name="Google Shape;1278;p1"/>
          <p:cNvPicPr preferRelativeResize="0"/>
          <p:nvPr/>
        </p:nvPicPr>
        <p:blipFill rotWithShape="1">
          <a:blip r:embed="rId3">
            <a:alphaModFix/>
          </a:blip>
          <a:srcRect b="0" l="0" r="0" t="0"/>
          <a:stretch/>
        </p:blipFill>
        <p:spPr>
          <a:xfrm>
            <a:off x="1090440" y="2750400"/>
            <a:ext cx="10009440" cy="2665440"/>
          </a:xfrm>
          <a:prstGeom prst="rect">
            <a:avLst/>
          </a:prstGeom>
          <a:noFill/>
          <a:ln>
            <a:noFill/>
          </a:ln>
        </p:spPr>
      </p:pic>
      <p:sp>
        <p:nvSpPr>
          <p:cNvPr id="1279" name="Google Shape;1279;p1"/>
          <p:cNvSpPr/>
          <p:nvPr/>
        </p:nvSpPr>
        <p:spPr>
          <a:xfrm>
            <a:off x="2833560" y="6036480"/>
            <a:ext cx="55684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Get employees earning more than the average salary</a:t>
            </a:r>
            <a:endParaRPr b="0" i="0" sz="18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Solution</a:t>
            </a:r>
            <a:endParaRPr b="0" i="0" sz="4400" u="none" cap="none" strike="noStrike">
              <a:latin typeface="Arial"/>
              <a:ea typeface="Arial"/>
              <a:cs typeface="Arial"/>
              <a:sym typeface="Arial"/>
            </a:endParaRPr>
          </a:p>
        </p:txBody>
      </p:sp>
      <p:pic>
        <p:nvPicPr>
          <p:cNvPr id="1347" name="Google Shape;1347;p10"/>
          <p:cNvPicPr preferRelativeResize="0"/>
          <p:nvPr/>
        </p:nvPicPr>
        <p:blipFill rotWithShape="1">
          <a:blip r:embed="rId3">
            <a:alphaModFix/>
          </a:blip>
          <a:srcRect b="0" l="0" r="0" t="0"/>
          <a:stretch/>
        </p:blipFill>
        <p:spPr>
          <a:xfrm>
            <a:off x="7869600" y="2647800"/>
            <a:ext cx="4008960" cy="2161080"/>
          </a:xfrm>
          <a:prstGeom prst="rect">
            <a:avLst/>
          </a:prstGeom>
          <a:noFill/>
          <a:ln>
            <a:noFill/>
          </a:ln>
        </p:spPr>
      </p:pic>
      <p:sp>
        <p:nvSpPr>
          <p:cNvPr id="1348" name="Google Shape;1348;p10"/>
          <p:cNvSpPr/>
          <p:nvPr/>
        </p:nvSpPr>
        <p:spPr>
          <a:xfrm>
            <a:off x="678600" y="2309760"/>
            <a:ext cx="61462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how many times the SQL correlated subquery is executed?</a:t>
            </a:r>
            <a:endParaRPr b="0" i="0" sz="1800" u="none" cap="none" strike="noStrike">
              <a:latin typeface="Arial"/>
              <a:ea typeface="Arial"/>
              <a:cs typeface="Arial"/>
              <a:sym typeface="Arial"/>
            </a:endParaRPr>
          </a:p>
        </p:txBody>
      </p:sp>
      <p:pic>
        <p:nvPicPr>
          <p:cNvPr id="1349" name="Google Shape;1349;p10"/>
          <p:cNvPicPr preferRelativeResize="0"/>
          <p:nvPr/>
        </p:nvPicPr>
        <p:blipFill rotWithShape="1">
          <a:blip r:embed="rId4">
            <a:alphaModFix/>
          </a:blip>
          <a:srcRect b="0" l="0" r="0" t="0"/>
          <a:stretch/>
        </p:blipFill>
        <p:spPr>
          <a:xfrm>
            <a:off x="685800" y="3062160"/>
            <a:ext cx="6818400" cy="1494000"/>
          </a:xfrm>
          <a:prstGeom prst="rect">
            <a:avLst/>
          </a:prstGeom>
          <a:noFill/>
          <a:ln>
            <a:noFill/>
          </a:ln>
        </p:spPr>
      </p:pic>
      <p:pic>
        <p:nvPicPr>
          <p:cNvPr id="1350" name="Google Shape;1350;p10"/>
          <p:cNvPicPr preferRelativeResize="0"/>
          <p:nvPr/>
        </p:nvPicPr>
        <p:blipFill rotWithShape="1">
          <a:blip r:embed="rId5">
            <a:alphaModFix/>
          </a:blip>
          <a:srcRect b="0" l="0" r="0" t="0"/>
          <a:stretch/>
        </p:blipFill>
        <p:spPr>
          <a:xfrm>
            <a:off x="1800360" y="5396040"/>
            <a:ext cx="4303800" cy="39852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4" name="Shape 2074"/>
        <p:cNvGrpSpPr/>
        <p:nvPr/>
      </p:nvGrpSpPr>
      <p:grpSpPr>
        <a:xfrm>
          <a:off x="0" y="0"/>
          <a:ext cx="0" cy="0"/>
          <a:chOff x="0" y="0"/>
          <a:chExt cx="0" cy="0"/>
        </a:xfrm>
      </p:grpSpPr>
      <p:sp>
        <p:nvSpPr>
          <p:cNvPr id="2075" name="Google Shape;2075;p7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ALL VS ANY</a:t>
            </a:r>
            <a:endParaRPr b="0" i="0" sz="4000" u="none" cap="none" strike="noStrike">
              <a:latin typeface="Arial"/>
              <a:ea typeface="Arial"/>
              <a:cs typeface="Arial"/>
              <a:sym typeface="Arial"/>
            </a:endParaRPr>
          </a:p>
        </p:txBody>
      </p:sp>
      <p:sp>
        <p:nvSpPr>
          <p:cNvPr id="2076" name="Google Shape;2076;p7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7" name="Google Shape;2077;p7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78" name="Google Shape;2078;p71"/>
          <p:cNvPicPr preferRelativeResize="0"/>
          <p:nvPr/>
        </p:nvPicPr>
        <p:blipFill rotWithShape="1">
          <a:blip r:embed="rId4">
            <a:alphaModFix/>
          </a:blip>
          <a:srcRect b="0" l="0" r="0" t="0"/>
          <a:stretch/>
        </p:blipFill>
        <p:spPr>
          <a:xfrm>
            <a:off x="834480" y="2166840"/>
            <a:ext cx="4883760" cy="3893040"/>
          </a:xfrm>
          <a:prstGeom prst="rect">
            <a:avLst/>
          </a:prstGeom>
          <a:noFill/>
          <a:ln>
            <a:noFill/>
          </a:ln>
        </p:spPr>
      </p:pic>
      <p:pic>
        <p:nvPicPr>
          <p:cNvPr id="2079" name="Google Shape;2079;p71"/>
          <p:cNvPicPr preferRelativeResize="0"/>
          <p:nvPr/>
        </p:nvPicPr>
        <p:blipFill rotWithShape="1">
          <a:blip r:embed="rId5">
            <a:alphaModFix/>
          </a:blip>
          <a:srcRect b="0" l="0" r="0" t="0"/>
          <a:stretch/>
        </p:blipFill>
        <p:spPr>
          <a:xfrm>
            <a:off x="6906600" y="2177640"/>
            <a:ext cx="4445640" cy="388188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3" name="Shape 2083"/>
        <p:cNvGrpSpPr/>
        <p:nvPr/>
      </p:nvGrpSpPr>
      <p:grpSpPr>
        <a:xfrm>
          <a:off x="0" y="0"/>
          <a:ext cx="0" cy="0"/>
          <a:chOff x="0" y="0"/>
          <a:chExt cx="0" cy="0"/>
        </a:xfrm>
      </p:grpSpPr>
      <p:sp>
        <p:nvSpPr>
          <p:cNvPr id="2084" name="Google Shape;2084;p7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هجرة ؟؟</a:t>
            </a:r>
            <a:endParaRPr b="0" i="0" sz="4000" u="none" cap="none" strike="noStrike">
              <a:latin typeface="Arial"/>
              <a:ea typeface="Arial"/>
              <a:cs typeface="Arial"/>
              <a:sym typeface="Arial"/>
            </a:endParaRPr>
          </a:p>
        </p:txBody>
      </p:sp>
      <p:sp>
        <p:nvSpPr>
          <p:cNvPr id="2085" name="Google Shape;2085;p7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6" name="Google Shape;2086;p72"/>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87" name="Google Shape;2087;p72"/>
          <p:cNvPicPr preferRelativeResize="0"/>
          <p:nvPr/>
        </p:nvPicPr>
        <p:blipFill rotWithShape="1">
          <a:blip r:embed="rId4">
            <a:alphaModFix/>
          </a:blip>
          <a:srcRect b="0" l="0" r="0" t="0"/>
          <a:stretch/>
        </p:blipFill>
        <p:spPr>
          <a:xfrm>
            <a:off x="3752280" y="3069000"/>
            <a:ext cx="4682520" cy="208872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1" name="Shape 2091"/>
        <p:cNvGrpSpPr/>
        <p:nvPr/>
      </p:nvGrpSpPr>
      <p:grpSpPr>
        <a:xfrm>
          <a:off x="0" y="0"/>
          <a:ext cx="0" cy="0"/>
          <a:chOff x="0" y="0"/>
          <a:chExt cx="0" cy="0"/>
        </a:xfrm>
      </p:grpSpPr>
      <p:sp>
        <p:nvSpPr>
          <p:cNvPr id="2092" name="Google Shape;2092;p7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MULTICOLUMN SUBQUERIES</a:t>
            </a:r>
            <a:endParaRPr b="0" i="0" sz="4000" u="none" cap="none" strike="noStrike">
              <a:latin typeface="Arial"/>
              <a:ea typeface="Arial"/>
              <a:cs typeface="Arial"/>
              <a:sym typeface="Arial"/>
            </a:endParaRPr>
          </a:p>
        </p:txBody>
      </p:sp>
      <p:sp>
        <p:nvSpPr>
          <p:cNvPr id="2093" name="Google Shape;2093;p73"/>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Revisit in book </a:t>
            </a:r>
            <a:endParaRPr b="0" i="0" sz="2200" u="none" cap="none" strike="noStrike">
              <a:latin typeface="Arial"/>
              <a:ea typeface="Arial"/>
              <a:cs typeface="Arial"/>
              <a:sym typeface="Arial"/>
            </a:endParaRPr>
          </a:p>
        </p:txBody>
      </p:sp>
      <p:pic>
        <p:nvPicPr>
          <p:cNvPr id="2094" name="Google Shape;2094;p73"/>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9" name="Shape 2099"/>
        <p:cNvGrpSpPr/>
        <p:nvPr/>
      </p:nvGrpSpPr>
      <p:grpSpPr>
        <a:xfrm>
          <a:off x="0" y="0"/>
          <a:ext cx="0" cy="0"/>
          <a:chOff x="0" y="0"/>
          <a:chExt cx="0" cy="0"/>
        </a:xfrm>
      </p:grpSpPr>
      <p:sp>
        <p:nvSpPr>
          <p:cNvPr id="2100" name="Google Shape;2100;p74"/>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CORRELATED SUBQUERIES</a:t>
            </a:r>
            <a:endParaRPr b="0" i="0" sz="4000" u="none" cap="none" strike="noStrike">
              <a:latin typeface="Arial"/>
              <a:ea typeface="Arial"/>
              <a:cs typeface="Arial"/>
              <a:sym typeface="Arial"/>
            </a:endParaRPr>
          </a:p>
        </p:txBody>
      </p:sp>
      <p:sp>
        <p:nvSpPr>
          <p:cNvPr id="2101" name="Google Shape;2101;p74"/>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0000"/>
                </a:solidFill>
                <a:latin typeface="Corbel"/>
                <a:ea typeface="Corbel"/>
                <a:cs typeface="Corbel"/>
                <a:sym typeface="Corbel"/>
              </a:rPr>
              <a:t>How does it work?</a:t>
            </a:r>
            <a:endParaRPr b="0" i="0" sz="2200" u="none" cap="none" strike="noStrike">
              <a:latin typeface="Arial"/>
              <a:ea typeface="Arial"/>
              <a:cs typeface="Arial"/>
              <a:sym typeface="Arial"/>
            </a:endParaRPr>
          </a:p>
        </p:txBody>
      </p:sp>
      <p:pic>
        <p:nvPicPr>
          <p:cNvPr id="2102" name="Google Shape;2102;p74"/>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03" name="Google Shape;2103;p74"/>
          <p:cNvPicPr preferRelativeResize="0"/>
          <p:nvPr/>
        </p:nvPicPr>
        <p:blipFill rotWithShape="1">
          <a:blip r:embed="rId4">
            <a:alphaModFix/>
          </a:blip>
          <a:srcRect b="0" l="0" r="0" t="0"/>
          <a:stretch/>
        </p:blipFill>
        <p:spPr>
          <a:xfrm>
            <a:off x="3634200" y="2564280"/>
            <a:ext cx="4920120" cy="1726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8" name="Shape 2108"/>
        <p:cNvGrpSpPr/>
        <p:nvPr/>
      </p:nvGrpSpPr>
      <p:grpSpPr>
        <a:xfrm>
          <a:off x="0" y="0"/>
          <a:ext cx="0" cy="0"/>
          <a:chOff x="0" y="0"/>
          <a:chExt cx="0" cy="0"/>
        </a:xfrm>
      </p:grpSpPr>
      <p:sp>
        <p:nvSpPr>
          <p:cNvPr id="2109" name="Google Shape;2109;p75"/>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CORRELATED SUBQUERIES</a:t>
            </a:r>
            <a:endParaRPr b="0" i="0" sz="4000" u="none" cap="none" strike="noStrike">
              <a:latin typeface="Arial"/>
              <a:ea typeface="Arial"/>
              <a:cs typeface="Arial"/>
              <a:sym typeface="Arial"/>
            </a:endParaRPr>
          </a:p>
        </p:txBody>
      </p:sp>
      <p:sp>
        <p:nvSpPr>
          <p:cNvPr id="2110" name="Google Shape;2110;p75"/>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0000"/>
                </a:solidFill>
                <a:latin typeface="Corbel"/>
                <a:ea typeface="Corbel"/>
                <a:cs typeface="Corbel"/>
                <a:sym typeface="Corbel"/>
              </a:rPr>
              <a:t>What affects the speed of the query ?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000000"/>
                </a:solidFill>
                <a:latin typeface="Corbel"/>
                <a:ea typeface="Corbel"/>
                <a:cs typeface="Corbel"/>
                <a:sym typeface="Corbel"/>
              </a:rPr>
              <a:t>Number of rows in customer table</a:t>
            </a:r>
            <a:endParaRPr b="0" i="0" sz="2200" u="none" cap="none" strike="noStrike">
              <a:latin typeface="Arial"/>
              <a:ea typeface="Arial"/>
              <a:cs typeface="Arial"/>
              <a:sym typeface="Arial"/>
            </a:endParaRPr>
          </a:p>
        </p:txBody>
      </p:sp>
      <p:pic>
        <p:nvPicPr>
          <p:cNvPr id="2111" name="Google Shape;2111;p7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12" name="Google Shape;2112;p75"/>
          <p:cNvPicPr preferRelativeResize="0"/>
          <p:nvPr/>
        </p:nvPicPr>
        <p:blipFill rotWithShape="1">
          <a:blip r:embed="rId4">
            <a:alphaModFix/>
          </a:blip>
          <a:srcRect b="0" l="0" r="0" t="0"/>
          <a:stretch/>
        </p:blipFill>
        <p:spPr>
          <a:xfrm>
            <a:off x="3634200" y="2564280"/>
            <a:ext cx="4920120" cy="1726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7" name="Shape 2117"/>
        <p:cNvGrpSpPr/>
        <p:nvPr/>
      </p:nvGrpSpPr>
      <p:grpSpPr>
        <a:xfrm>
          <a:off x="0" y="0"/>
          <a:ext cx="0" cy="0"/>
          <a:chOff x="0" y="0"/>
          <a:chExt cx="0" cy="0"/>
        </a:xfrm>
      </p:grpSpPr>
      <p:sp>
        <p:nvSpPr>
          <p:cNvPr id="2118" name="Google Shape;2118;p7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THE EXISTS OPERATOR</a:t>
            </a:r>
            <a:endParaRPr b="0" i="0" sz="4000" u="none" cap="none" strike="noStrike">
              <a:latin typeface="Arial"/>
              <a:ea typeface="Arial"/>
              <a:cs typeface="Arial"/>
              <a:sym typeface="Arial"/>
            </a:endParaRPr>
          </a:p>
        </p:txBody>
      </p:sp>
      <p:sp>
        <p:nvSpPr>
          <p:cNvPr id="2119" name="Google Shape;2119;p76"/>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Which one would work?</a:t>
            </a:r>
            <a:endParaRPr b="0" i="0" sz="2200" u="none" cap="none" strike="noStrike">
              <a:latin typeface="Arial"/>
              <a:ea typeface="Arial"/>
              <a:cs typeface="Arial"/>
              <a:sym typeface="Arial"/>
            </a:endParaRPr>
          </a:p>
        </p:txBody>
      </p:sp>
      <p:pic>
        <p:nvPicPr>
          <p:cNvPr id="2120" name="Google Shape;2120;p7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21" name="Google Shape;2121;p76"/>
          <p:cNvPicPr preferRelativeResize="0"/>
          <p:nvPr/>
        </p:nvPicPr>
        <p:blipFill rotWithShape="1">
          <a:blip r:embed="rId4">
            <a:alphaModFix/>
          </a:blip>
          <a:srcRect b="0" l="0" r="0" t="0"/>
          <a:stretch/>
        </p:blipFill>
        <p:spPr>
          <a:xfrm>
            <a:off x="1351080" y="2560320"/>
            <a:ext cx="3864600" cy="1406520"/>
          </a:xfrm>
          <a:prstGeom prst="rect">
            <a:avLst/>
          </a:prstGeom>
          <a:noFill/>
          <a:ln>
            <a:noFill/>
          </a:ln>
        </p:spPr>
      </p:pic>
      <p:pic>
        <p:nvPicPr>
          <p:cNvPr id="2122" name="Google Shape;2122;p76"/>
          <p:cNvPicPr preferRelativeResize="0"/>
          <p:nvPr/>
        </p:nvPicPr>
        <p:blipFill rotWithShape="1">
          <a:blip r:embed="rId5">
            <a:alphaModFix/>
          </a:blip>
          <a:srcRect b="0" l="0" r="0" t="0"/>
          <a:stretch/>
        </p:blipFill>
        <p:spPr>
          <a:xfrm>
            <a:off x="6243120" y="2445840"/>
            <a:ext cx="5131440" cy="163512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7" name="Shape 2127"/>
        <p:cNvGrpSpPr/>
        <p:nvPr/>
      </p:nvGrpSpPr>
      <p:grpSpPr>
        <a:xfrm>
          <a:off x="0" y="0"/>
          <a:ext cx="0" cy="0"/>
          <a:chOff x="0" y="0"/>
          <a:chExt cx="0" cy="0"/>
        </a:xfrm>
      </p:grpSpPr>
      <p:sp>
        <p:nvSpPr>
          <p:cNvPr id="2128" name="Google Shape;2128;p7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2129" name="Google Shape;2129;p7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0" name="Google Shape;2130;p7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31" name="Google Shape;2131;p77"/>
          <p:cNvPicPr preferRelativeResize="0"/>
          <p:nvPr/>
        </p:nvPicPr>
        <p:blipFill rotWithShape="1">
          <a:blip r:embed="rId4">
            <a:alphaModFix/>
          </a:blip>
          <a:srcRect b="0" l="0" r="0" t="0"/>
          <a:stretch/>
        </p:blipFill>
        <p:spPr>
          <a:xfrm>
            <a:off x="1351080" y="2560320"/>
            <a:ext cx="3864600" cy="1406520"/>
          </a:xfrm>
          <a:prstGeom prst="rect">
            <a:avLst/>
          </a:prstGeom>
          <a:noFill/>
          <a:ln>
            <a:noFill/>
          </a:ln>
        </p:spPr>
      </p:pic>
      <p:pic>
        <p:nvPicPr>
          <p:cNvPr id="2132" name="Google Shape;2132;p77"/>
          <p:cNvPicPr preferRelativeResize="0"/>
          <p:nvPr/>
        </p:nvPicPr>
        <p:blipFill rotWithShape="1">
          <a:blip r:embed="rId5">
            <a:alphaModFix/>
          </a:blip>
          <a:srcRect b="0" l="0" r="0" t="0"/>
          <a:stretch/>
        </p:blipFill>
        <p:spPr>
          <a:xfrm>
            <a:off x="6243120" y="2445840"/>
            <a:ext cx="5131440" cy="1635120"/>
          </a:xfrm>
          <a:prstGeom prst="rect">
            <a:avLst/>
          </a:prstGeom>
          <a:noFill/>
          <a:ln>
            <a:noFill/>
          </a:ln>
        </p:spPr>
      </p:pic>
      <p:pic>
        <p:nvPicPr>
          <p:cNvPr id="2133" name="Google Shape;2133;p77"/>
          <p:cNvPicPr preferRelativeResize="0"/>
          <p:nvPr/>
        </p:nvPicPr>
        <p:blipFill rotWithShape="1">
          <a:blip r:embed="rId6">
            <a:alphaModFix/>
          </a:blip>
          <a:srcRect b="0" l="0" r="0" t="0"/>
          <a:stretch/>
        </p:blipFill>
        <p:spPr>
          <a:xfrm>
            <a:off x="4647960" y="4118040"/>
            <a:ext cx="2445120" cy="2644920"/>
          </a:xfrm>
          <a:prstGeom prst="rect">
            <a:avLst/>
          </a:prstGeom>
          <a:noFill/>
          <a:ln>
            <a:noFill/>
          </a:ln>
        </p:spPr>
      </p:pic>
      <p:sp>
        <p:nvSpPr>
          <p:cNvPr id="2134" name="Google Shape;2134;p77"/>
          <p:cNvSpPr/>
          <p:nvPr/>
        </p:nvSpPr>
        <p:spPr>
          <a:xfrm>
            <a:off x="9792360" y="5938200"/>
            <a:ext cx="982800" cy="455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400" u="none" cap="none" strike="noStrike">
                <a:solidFill>
                  <a:srgbClr val="1CADE4"/>
                </a:solidFill>
                <a:latin typeface="Corbel"/>
                <a:ea typeface="Corbel"/>
                <a:cs typeface="Corbel"/>
                <a:sym typeface="Corbel"/>
              </a:rPr>
              <a:t>Both</a:t>
            </a:r>
            <a:endParaRPr b="0" i="0" sz="2400" u="none" cap="none" strike="noStrike">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8" name="Shape 2138"/>
        <p:cNvGrpSpPr/>
        <p:nvPr/>
      </p:nvGrpSpPr>
      <p:grpSpPr>
        <a:xfrm>
          <a:off x="0" y="0"/>
          <a:ext cx="0" cy="0"/>
          <a:chOff x="0" y="0"/>
          <a:chExt cx="0" cy="0"/>
        </a:xfrm>
      </p:grpSpPr>
      <p:sp>
        <p:nvSpPr>
          <p:cNvPr id="2139" name="Google Shape;2139;p7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ACTORS NEVER IN R-RATED FILMS</a:t>
            </a:r>
            <a:endParaRPr b="0" i="0" sz="4000" u="none" cap="none" strike="noStrike">
              <a:latin typeface="Arial"/>
              <a:ea typeface="Arial"/>
              <a:cs typeface="Arial"/>
              <a:sym typeface="Arial"/>
            </a:endParaRPr>
          </a:p>
        </p:txBody>
      </p:sp>
      <p:sp>
        <p:nvSpPr>
          <p:cNvPr id="2140" name="Google Shape;2140;p7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1" name="Google Shape;2141;p7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42" name="Google Shape;2142;p78"/>
          <p:cNvPicPr preferRelativeResize="0"/>
          <p:nvPr/>
        </p:nvPicPr>
        <p:blipFill rotWithShape="1">
          <a:blip r:embed="rId4">
            <a:alphaModFix/>
          </a:blip>
          <a:srcRect b="0" l="0" r="0" t="0"/>
          <a:stretch/>
        </p:blipFill>
        <p:spPr>
          <a:xfrm>
            <a:off x="3662640" y="2791800"/>
            <a:ext cx="4861080" cy="227916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6" name="Shape 2146"/>
        <p:cNvGrpSpPr/>
        <p:nvPr/>
      </p:nvGrpSpPr>
      <p:grpSpPr>
        <a:xfrm>
          <a:off x="0" y="0"/>
          <a:ext cx="0" cy="0"/>
          <a:chOff x="0" y="0"/>
          <a:chExt cx="0" cy="0"/>
        </a:xfrm>
      </p:grpSpPr>
      <p:sp>
        <p:nvSpPr>
          <p:cNvPr id="2147" name="Google Shape;2147;p79"/>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WHEN TO USE SUBQUERIES</a:t>
            </a:r>
            <a:endParaRPr b="0" i="0" sz="4000" u="none" cap="none" strike="noStrike">
              <a:latin typeface="Arial"/>
              <a:ea typeface="Arial"/>
              <a:cs typeface="Arial"/>
              <a:sym typeface="Arial"/>
            </a:endParaRPr>
          </a:p>
        </p:txBody>
      </p:sp>
      <p:sp>
        <p:nvSpPr>
          <p:cNvPr id="2148" name="Google Shape;2148;p7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9" name="Google Shape;2149;p7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4" name="Shape 2154"/>
        <p:cNvGrpSpPr/>
        <p:nvPr/>
      </p:nvGrpSpPr>
      <p:grpSpPr>
        <a:xfrm>
          <a:off x="0" y="0"/>
          <a:ext cx="0" cy="0"/>
          <a:chOff x="0" y="0"/>
          <a:chExt cx="0" cy="0"/>
        </a:xfrm>
      </p:grpSpPr>
      <p:sp>
        <p:nvSpPr>
          <p:cNvPr id="2155" name="Google Shape;2155;p80"/>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SUBQUERY TYPES</a:t>
            </a:r>
            <a:endParaRPr b="0" i="0" sz="4000" u="none" cap="none" strike="noStrike">
              <a:latin typeface="Arial"/>
              <a:ea typeface="Arial"/>
              <a:cs typeface="Arial"/>
              <a:sym typeface="Arial"/>
            </a:endParaRPr>
          </a:p>
        </p:txBody>
      </p:sp>
      <p:sp>
        <p:nvSpPr>
          <p:cNvPr id="2156" name="Google Shape;2156;p8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8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158" name="Google Shape;2158;p80"/>
          <p:cNvPicPr preferRelativeResize="0"/>
          <p:nvPr/>
        </p:nvPicPr>
        <p:blipFill rotWithShape="1">
          <a:blip r:embed="rId4">
            <a:alphaModFix/>
          </a:blip>
          <a:srcRect b="0" l="0" r="0" t="0"/>
          <a:stretch/>
        </p:blipFill>
        <p:spPr>
          <a:xfrm>
            <a:off x="4149720" y="2395440"/>
            <a:ext cx="3889440" cy="2063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11"/>
          <p:cNvPicPr preferRelativeResize="0"/>
          <p:nvPr/>
        </p:nvPicPr>
        <p:blipFill rotWithShape="1">
          <a:blip r:embed="rId3">
            <a:alphaModFix/>
          </a:blip>
          <a:srcRect b="0" l="0" r="0" t="0"/>
          <a:stretch/>
        </p:blipFill>
        <p:spPr>
          <a:xfrm>
            <a:off x="1102320" y="1607040"/>
            <a:ext cx="7155000" cy="2273400"/>
          </a:xfrm>
          <a:prstGeom prst="rect">
            <a:avLst/>
          </a:prstGeom>
          <a:noFill/>
          <a:ln>
            <a:noFill/>
          </a:ln>
        </p:spPr>
      </p:pic>
      <p:pic>
        <p:nvPicPr>
          <p:cNvPr id="1356" name="Google Shape;1356;p11"/>
          <p:cNvPicPr preferRelativeResize="0"/>
          <p:nvPr/>
        </p:nvPicPr>
        <p:blipFill rotWithShape="1">
          <a:blip r:embed="rId4">
            <a:alphaModFix/>
          </a:blip>
          <a:srcRect b="0" l="0" r="0" t="0"/>
          <a:stretch/>
        </p:blipFill>
        <p:spPr>
          <a:xfrm>
            <a:off x="8543880" y="1586520"/>
            <a:ext cx="2611440" cy="2511720"/>
          </a:xfrm>
          <a:prstGeom prst="rect">
            <a:avLst/>
          </a:prstGeom>
          <a:noFill/>
          <a:ln>
            <a:noFill/>
          </a:ln>
        </p:spPr>
      </p:pic>
      <p:sp>
        <p:nvSpPr>
          <p:cNvPr id="1357" name="Google Shape;1357;p1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11"/>
          <p:cNvPicPr preferRelativeResize="0"/>
          <p:nvPr/>
        </p:nvPicPr>
        <p:blipFill rotWithShape="1">
          <a:blip r:embed="rId5">
            <a:alphaModFix/>
          </a:blip>
          <a:srcRect b="0" l="0" r="0" t="0"/>
          <a:stretch/>
        </p:blipFill>
        <p:spPr>
          <a:xfrm>
            <a:off x="-36720" y="1710000"/>
            <a:ext cx="1161000" cy="2103480"/>
          </a:xfrm>
          <a:prstGeom prst="rect">
            <a:avLst/>
          </a:prstGeom>
          <a:noFill/>
          <a:ln>
            <a:noFill/>
          </a:ln>
        </p:spPr>
      </p:pic>
      <p:sp>
        <p:nvSpPr>
          <p:cNvPr id="1359" name="Google Shape;1359;p11"/>
          <p:cNvSpPr/>
          <p:nvPr/>
        </p:nvSpPr>
        <p:spPr>
          <a:xfrm>
            <a:off x="678600" y="5203080"/>
            <a:ext cx="5783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latin typeface="Arial"/>
              <a:ea typeface="Arial"/>
              <a:cs typeface="Arial"/>
              <a:sym typeface="Arial"/>
            </a:endParaRPr>
          </a:p>
        </p:txBody>
      </p:sp>
      <p:pic>
        <p:nvPicPr>
          <p:cNvPr id="1360" name="Google Shape;1360;p11"/>
          <p:cNvPicPr preferRelativeResize="0"/>
          <p:nvPr/>
        </p:nvPicPr>
        <p:blipFill rotWithShape="1">
          <a:blip r:embed="rId6">
            <a:alphaModFix/>
          </a:blip>
          <a:srcRect b="0" l="0" r="0" t="0"/>
          <a:stretch/>
        </p:blipFill>
        <p:spPr>
          <a:xfrm>
            <a:off x="7762680" y="4410000"/>
            <a:ext cx="4008960" cy="2161080"/>
          </a:xfrm>
          <a:prstGeom prst="rect">
            <a:avLst/>
          </a:prstGeom>
          <a:noFill/>
          <a:ln>
            <a:noFill/>
          </a:ln>
        </p:spPr>
      </p:pic>
      <p:sp>
        <p:nvSpPr>
          <p:cNvPr id="1361" name="Google Shape;1361;p11"/>
          <p:cNvSpPr/>
          <p:nvPr/>
        </p:nvSpPr>
        <p:spPr>
          <a:xfrm>
            <a:off x="1500120" y="6381720"/>
            <a:ext cx="61462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how many times the SQL correlated subquery is executed?</a:t>
            </a:r>
            <a:endParaRPr b="0" i="0" sz="1800" u="none" cap="none" strike="noStrike">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3" name="Shape 2163"/>
        <p:cNvGrpSpPr/>
        <p:nvPr/>
      </p:nvGrpSpPr>
      <p:grpSpPr>
        <a:xfrm>
          <a:off x="0" y="0"/>
          <a:ext cx="0" cy="0"/>
          <a:chOff x="0" y="0"/>
          <a:chExt cx="0" cy="0"/>
        </a:xfrm>
      </p:grpSpPr>
      <p:sp>
        <p:nvSpPr>
          <p:cNvPr id="2164" name="Google Shape;2164;p81"/>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PITFALLS</a:t>
            </a:r>
            <a:endParaRPr b="0" i="0" sz="4000" u="none" cap="none" strike="noStrike">
              <a:latin typeface="Arial"/>
              <a:ea typeface="Arial"/>
              <a:cs typeface="Arial"/>
              <a:sym typeface="Arial"/>
            </a:endParaRPr>
          </a:p>
        </p:txBody>
      </p:sp>
      <p:sp>
        <p:nvSpPr>
          <p:cNvPr id="2165" name="Google Shape;2165;p81"/>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Exercise 1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Maybe 3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5 and 6 and 7</a:t>
            </a:r>
            <a:endParaRPr b="0" i="0" sz="2200" u="none" cap="none" strike="noStrike">
              <a:latin typeface="Arial"/>
              <a:ea typeface="Arial"/>
              <a:cs typeface="Arial"/>
              <a:sym typeface="Arial"/>
            </a:endParaRPr>
          </a:p>
        </p:txBody>
      </p:sp>
      <p:pic>
        <p:nvPicPr>
          <p:cNvPr id="2166" name="Google Shape;2166;p8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0" name="Shape 2170"/>
        <p:cNvGrpSpPr/>
        <p:nvPr/>
      </p:nvGrpSpPr>
      <p:grpSpPr>
        <a:xfrm>
          <a:off x="0" y="0"/>
          <a:ext cx="0" cy="0"/>
          <a:chOff x="0" y="0"/>
          <a:chExt cx="0" cy="0"/>
        </a:xfrm>
      </p:grpSpPr>
      <p:pic>
        <p:nvPicPr>
          <p:cNvPr id="2171" name="Google Shape;2171;p82"/>
          <p:cNvPicPr preferRelativeResize="0"/>
          <p:nvPr/>
        </p:nvPicPr>
        <p:blipFill rotWithShape="1">
          <a:blip r:embed="rId3">
            <a:alphaModFix/>
          </a:blip>
          <a:srcRect b="0" l="0" r="0" t="0"/>
          <a:stretch/>
        </p:blipFill>
        <p:spPr>
          <a:xfrm>
            <a:off x="1202400" y="2943720"/>
            <a:ext cx="9780840" cy="2338200"/>
          </a:xfrm>
          <a:prstGeom prst="rect">
            <a:avLst/>
          </a:prstGeom>
          <a:noFill/>
          <a:ln>
            <a:noFill/>
          </a:ln>
        </p:spPr>
      </p:pic>
      <p:sp>
        <p:nvSpPr>
          <p:cNvPr id="2172" name="Google Shape;2172;p82"/>
          <p:cNvSpPr/>
          <p:nvPr/>
        </p:nvSpPr>
        <p:spPr>
          <a:xfrm>
            <a:off x="1202760" y="284040"/>
            <a:ext cx="9780840" cy="1505520"/>
          </a:xfrm>
          <a:prstGeom prst="rect">
            <a:avLst/>
          </a:prstGeom>
          <a:noFill/>
          <a:ln>
            <a:noFill/>
          </a:ln>
        </p:spPr>
        <p:txBody>
          <a:bodyPr anchorCtr="0" anchor="ctr" bIns="0" lIns="0" spcFirstLastPara="1" rIns="0" wrap="square" tIns="0">
            <a:noAutofit/>
          </a:bodyPr>
          <a:lstStyle/>
          <a:p>
            <a:pPr indent="0" lvl="0" marL="0" marR="0" rtl="0" algn="ctr">
              <a:lnSpc>
                <a:spcPct val="200000"/>
              </a:lnSpc>
              <a:spcBef>
                <a:spcPts val="0"/>
              </a:spcBef>
              <a:spcAft>
                <a:spcPts val="0"/>
              </a:spcAft>
              <a:buNone/>
            </a:pPr>
            <a:r>
              <a:rPr b="1" i="0" lang="en-US" sz="2400" u="none" cap="none" strike="noStrike">
                <a:solidFill>
                  <a:srgbClr val="FFFFFF"/>
                </a:solidFill>
                <a:latin typeface="Corbel"/>
                <a:ea typeface="Corbel"/>
                <a:cs typeface="Corbel"/>
                <a:sym typeface="Corbel"/>
              </a:rPr>
              <a:t>Want more info?</a:t>
            </a:r>
            <a:endParaRPr b="0" i="0" sz="2400" u="none" cap="none" strike="noStrike">
              <a:latin typeface="Arial"/>
              <a:ea typeface="Arial"/>
              <a:cs typeface="Arial"/>
              <a:sym typeface="Arial"/>
            </a:endParaRPr>
          </a:p>
        </p:txBody>
      </p:sp>
      <p:sp>
        <p:nvSpPr>
          <p:cNvPr id="2173" name="Google Shape;2173;p82"/>
          <p:cNvSpPr/>
          <p:nvPr/>
        </p:nvSpPr>
        <p:spPr>
          <a:xfrm>
            <a:off x="0" y="6145920"/>
            <a:ext cx="13304160" cy="3434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https://www.red-gate.com/simple-talk/databases/sql-server/t-sql-programming-sql-server/ten-common-sql-programming-mistakes/</a:t>
            </a:r>
            <a:r>
              <a:rPr b="0" i="0" lang="en-US" sz="1800" u="none" cap="none" strike="noStrike">
                <a:solidFill>
                  <a:srgbClr val="6EAC1C"/>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8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Udacity project</a:t>
            </a:r>
            <a:endParaRPr b="0" i="0" sz="4400" u="none" cap="none" strike="noStrike">
              <a:latin typeface="Arial"/>
              <a:ea typeface="Arial"/>
              <a:cs typeface="Arial"/>
              <a:sym typeface="Arial"/>
            </a:endParaRPr>
          </a:p>
        </p:txBody>
      </p:sp>
      <p:sp>
        <p:nvSpPr>
          <p:cNvPr id="2179" name="Google Shape;2179;p83"/>
          <p:cNvSpPr/>
          <p:nvPr/>
        </p:nvSpPr>
        <p:spPr>
          <a:xfrm>
            <a:off x="822960" y="2194560"/>
            <a:ext cx="10971000" cy="3975840"/>
          </a:xfrm>
          <a:prstGeom prst="rect">
            <a:avLst/>
          </a:prstGeom>
          <a:noFill/>
          <a:ln>
            <a:noFill/>
          </a:ln>
        </p:spPr>
        <p:txBody>
          <a:bodyPr anchorCtr="0" anchor="t" bIns="0" lIns="0" spcFirstLastPara="1" rIns="0" wrap="square" tIns="0">
            <a:normAutofit/>
          </a:bodyPr>
          <a:lstStyle/>
          <a:p>
            <a:pPr indent="-322560" lvl="0" marL="432000" marR="0" rtl="0" algn="l">
              <a:lnSpc>
                <a:spcPct val="100000"/>
              </a:lnSpc>
              <a:spcBef>
                <a:spcPts val="0"/>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Digital Music Store Database</a:t>
            </a:r>
            <a:endParaRPr b="0" i="0" sz="3200"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3200"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320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Solved example project: [Parch and Posey Data]</a:t>
            </a:r>
            <a:endParaRPr b="0" i="0" sz="3200" u="none" cap="none" strike="noStrike">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pic>
        <p:nvPicPr>
          <p:cNvPr id="2184" name="Google Shape;2184;p84"/>
          <p:cNvPicPr preferRelativeResize="0"/>
          <p:nvPr/>
        </p:nvPicPr>
        <p:blipFill rotWithShape="1">
          <a:blip r:embed="rId3">
            <a:alphaModFix/>
          </a:blip>
          <a:srcRect b="0" l="0" r="0" t="0"/>
          <a:stretch/>
        </p:blipFill>
        <p:spPr>
          <a:xfrm>
            <a:off x="2603880" y="1604520"/>
            <a:ext cx="6981480" cy="3975840"/>
          </a:xfrm>
          <a:prstGeom prst="rect">
            <a:avLst/>
          </a:prstGeom>
          <a:noFill/>
          <a:ln>
            <a:noFill/>
          </a:ln>
        </p:spPr>
      </p:pic>
      <p:sp>
        <p:nvSpPr>
          <p:cNvPr id="2185" name="Google Shape;2185;p84"/>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8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4 questions</a:t>
            </a:r>
            <a:endParaRPr b="0" i="0" sz="4400" u="none" cap="none" strike="noStrike">
              <a:latin typeface="Arial"/>
              <a:ea typeface="Arial"/>
              <a:cs typeface="Arial"/>
              <a:sym typeface="Arial"/>
            </a:endParaRPr>
          </a:p>
        </p:txBody>
      </p:sp>
      <p:sp>
        <p:nvSpPr>
          <p:cNvPr id="2191" name="Google Shape;2191;p85"/>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2" name="Google Shape;2192;p85"/>
          <p:cNvPicPr preferRelativeResize="0"/>
          <p:nvPr/>
        </p:nvPicPr>
        <p:blipFill rotWithShape="1">
          <a:blip r:embed="rId3">
            <a:alphaModFix/>
          </a:blip>
          <a:srcRect b="0" l="0" r="0" t="0"/>
          <a:stretch/>
        </p:blipFill>
        <p:spPr>
          <a:xfrm>
            <a:off x="1871640" y="2143080"/>
            <a:ext cx="8447040" cy="257004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8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9" name="Google Shape;2199;p86"/>
          <p:cNvPicPr preferRelativeResize="0"/>
          <p:nvPr/>
        </p:nvPicPr>
        <p:blipFill rotWithShape="1">
          <a:blip r:embed="rId3">
            <a:alphaModFix/>
          </a:blip>
          <a:srcRect b="0" l="0" r="0" t="0"/>
          <a:stretch/>
        </p:blipFill>
        <p:spPr>
          <a:xfrm>
            <a:off x="1795320" y="1681200"/>
            <a:ext cx="8599320" cy="3493800"/>
          </a:xfrm>
          <a:prstGeom prst="rect">
            <a:avLst/>
          </a:prstGeom>
          <a:noFill/>
          <a:ln>
            <a:noFill/>
          </a:ln>
        </p:spPr>
      </p:pic>
      <p:sp>
        <p:nvSpPr>
          <p:cNvPr id="2200" name="Google Shape;2200;p86"/>
          <p:cNvSpPr/>
          <p:nvPr/>
        </p:nvSpPr>
        <p:spPr>
          <a:xfrm>
            <a:off x="822960" y="6126480"/>
            <a:ext cx="386892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https://codebeautify.org/sqlformatter</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pic>
        <p:nvPicPr>
          <p:cNvPr id="2205" name="Google Shape;2205;p87"/>
          <p:cNvPicPr preferRelativeResize="0"/>
          <p:nvPr/>
        </p:nvPicPr>
        <p:blipFill rotWithShape="1">
          <a:blip r:embed="rId3">
            <a:alphaModFix/>
          </a:blip>
          <a:srcRect b="0" l="0" r="0" t="0"/>
          <a:stretch/>
        </p:blipFill>
        <p:spPr>
          <a:xfrm>
            <a:off x="609120" y="3274560"/>
            <a:ext cx="5352840" cy="635400"/>
          </a:xfrm>
          <a:prstGeom prst="rect">
            <a:avLst/>
          </a:prstGeom>
          <a:noFill/>
          <a:ln>
            <a:noFill/>
          </a:ln>
        </p:spPr>
      </p:pic>
      <p:pic>
        <p:nvPicPr>
          <p:cNvPr id="2206" name="Google Shape;2206;p87"/>
          <p:cNvPicPr preferRelativeResize="0"/>
          <p:nvPr/>
        </p:nvPicPr>
        <p:blipFill rotWithShape="1">
          <a:blip r:embed="rId4">
            <a:alphaModFix/>
          </a:blip>
          <a:srcRect b="0" l="0" r="0" t="0"/>
          <a:stretch/>
        </p:blipFill>
        <p:spPr>
          <a:xfrm>
            <a:off x="7933320" y="1604520"/>
            <a:ext cx="1949760" cy="3975840"/>
          </a:xfrm>
          <a:prstGeom prst="rect">
            <a:avLst/>
          </a:prstGeom>
          <a:noFill/>
          <a:ln>
            <a:noFill/>
          </a:ln>
        </p:spPr>
      </p:pic>
      <p:sp>
        <p:nvSpPr>
          <p:cNvPr id="2207" name="Google Shape;2207;p8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Help is there!</a:t>
            </a:r>
            <a:endParaRPr b="0" i="0" sz="44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5" name="Shape 1365"/>
        <p:cNvGrpSpPr/>
        <p:nvPr/>
      </p:nvGrpSpPr>
      <p:grpSpPr>
        <a:xfrm>
          <a:off x="0" y="0"/>
          <a:ext cx="0" cy="0"/>
          <a:chOff x="0" y="0"/>
          <a:chExt cx="0" cy="0"/>
        </a:xfrm>
      </p:grpSpPr>
      <p:sp>
        <p:nvSpPr>
          <p:cNvPr id="1366" name="Google Shape;1366;p12"/>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When can we avoid?</a:t>
            </a:r>
            <a:endParaRPr b="0" i="0" sz="4400" u="none" cap="none" strike="noStrike">
              <a:latin typeface="Arial"/>
              <a:ea typeface="Arial"/>
              <a:cs typeface="Arial"/>
              <a:sym typeface="Arial"/>
            </a:endParaRPr>
          </a:p>
        </p:txBody>
      </p:sp>
      <p:pic>
        <p:nvPicPr>
          <p:cNvPr id="1367" name="Google Shape;1367;p12"/>
          <p:cNvPicPr preferRelativeResize="0"/>
          <p:nvPr/>
        </p:nvPicPr>
        <p:blipFill rotWithShape="1">
          <a:blip r:embed="rId3">
            <a:alphaModFix/>
          </a:blip>
          <a:srcRect b="0" l="0" r="0" t="0"/>
          <a:stretch/>
        </p:blipFill>
        <p:spPr>
          <a:xfrm>
            <a:off x="609120" y="2405160"/>
            <a:ext cx="5747400" cy="2499120"/>
          </a:xfrm>
          <a:prstGeom prst="rect">
            <a:avLst/>
          </a:prstGeom>
          <a:noFill/>
          <a:ln>
            <a:noFill/>
          </a:ln>
        </p:spPr>
      </p:pic>
      <p:sp>
        <p:nvSpPr>
          <p:cNvPr id="1368" name="Google Shape;1368;p12"/>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latin typeface="Arial"/>
              <a:ea typeface="Arial"/>
              <a:cs typeface="Arial"/>
              <a:sym typeface="Arial"/>
            </a:endParaRPr>
          </a:p>
        </p:txBody>
      </p:sp>
      <p:pic>
        <p:nvPicPr>
          <p:cNvPr id="1369" name="Google Shape;1369;p12"/>
          <p:cNvPicPr preferRelativeResize="0"/>
          <p:nvPr/>
        </p:nvPicPr>
        <p:blipFill rotWithShape="1">
          <a:blip r:embed="rId4">
            <a:alphaModFix/>
          </a:blip>
          <a:srcRect b="0" l="0" r="0" t="0"/>
          <a:stretch/>
        </p:blipFill>
        <p:spPr>
          <a:xfrm>
            <a:off x="7310160" y="2383920"/>
            <a:ext cx="4587840" cy="2389320"/>
          </a:xfrm>
          <a:prstGeom prst="rect">
            <a:avLst/>
          </a:prstGeom>
          <a:noFill/>
          <a:ln>
            <a:noFill/>
          </a:ln>
        </p:spPr>
      </p:pic>
      <p:sp>
        <p:nvSpPr>
          <p:cNvPr id="1370" name="Google Shape;1370;p12"/>
          <p:cNvSpPr/>
          <p:nvPr/>
        </p:nvSpPr>
        <p:spPr>
          <a:xfrm>
            <a:off x="7810200" y="6000840"/>
            <a:ext cx="1967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Window functions</a:t>
            </a:r>
            <a:endParaRPr b="0" i="0" sz="18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3"/>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What solutions are available?</a:t>
            </a:r>
            <a:endParaRPr b="0" i="0" sz="4400" u="none" cap="none" strike="noStrike">
              <a:latin typeface="Arial"/>
              <a:ea typeface="Arial"/>
              <a:cs typeface="Arial"/>
              <a:sym typeface="Arial"/>
            </a:endParaRPr>
          </a:p>
        </p:txBody>
      </p:sp>
      <p:sp>
        <p:nvSpPr>
          <p:cNvPr id="1376" name="Google Shape;1376;p13"/>
          <p:cNvSpPr/>
          <p:nvPr/>
        </p:nvSpPr>
        <p:spPr>
          <a:xfrm>
            <a:off x="872640" y="1604160"/>
            <a:ext cx="482616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
          <p:cNvSpPr/>
          <p:nvPr/>
        </p:nvSpPr>
        <p:spPr>
          <a:xfrm>
            <a:off x="6385320" y="1604160"/>
            <a:ext cx="504612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3"/>
          <p:cNvSpPr/>
          <p:nvPr/>
        </p:nvSpPr>
        <p:spPr>
          <a:xfrm>
            <a:off x="609120" y="4213440"/>
            <a:ext cx="10971360" cy="8326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584" u="none" cap="none" strike="noStrike">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1267"/>
              <a:buFont typeface="Noto Sans Symbols"/>
              <a:buChar char="●"/>
            </a:pPr>
            <a:r>
              <a:rPr b="0" i="0" lang="en-US" sz="2816" u="none" cap="none" strike="noStrike">
                <a:solidFill>
                  <a:srgbClr val="000000"/>
                </a:solidFill>
                <a:highlight>
                  <a:srgbClr val="FFFF00"/>
                </a:highlight>
                <a:latin typeface="Arial"/>
                <a:ea typeface="Arial"/>
                <a:cs typeface="Arial"/>
                <a:sym typeface="Arial"/>
              </a:rPr>
              <a:t>List the employees who have never received a bonus.</a:t>
            </a:r>
            <a:endParaRPr b="0" i="0" sz="2816"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2816" u="none" cap="none" strike="noStrike">
              <a:latin typeface="Arial"/>
              <a:ea typeface="Arial"/>
              <a:cs typeface="Arial"/>
              <a:sym typeface="Arial"/>
            </a:endParaRPr>
          </a:p>
        </p:txBody>
      </p:sp>
      <p:pic>
        <p:nvPicPr>
          <p:cNvPr id="1379" name="Google Shape;1379;p13"/>
          <p:cNvPicPr preferRelativeResize="0"/>
          <p:nvPr/>
        </p:nvPicPr>
        <p:blipFill rotWithShape="1">
          <a:blip r:embed="rId3">
            <a:alphaModFix/>
          </a:blip>
          <a:srcRect b="0" l="0" r="0" t="0"/>
          <a:stretch/>
        </p:blipFill>
        <p:spPr>
          <a:xfrm>
            <a:off x="1104120" y="1589760"/>
            <a:ext cx="3751560" cy="1951200"/>
          </a:xfrm>
          <a:prstGeom prst="rect">
            <a:avLst/>
          </a:prstGeom>
          <a:noFill/>
          <a:ln>
            <a:noFill/>
          </a:ln>
        </p:spPr>
      </p:pic>
      <p:pic>
        <p:nvPicPr>
          <p:cNvPr id="1380" name="Google Shape;1380;p13"/>
          <p:cNvPicPr preferRelativeResize="0"/>
          <p:nvPr/>
        </p:nvPicPr>
        <p:blipFill rotWithShape="1">
          <a:blip r:embed="rId4">
            <a:alphaModFix/>
          </a:blip>
          <a:srcRect b="0" l="0" r="0" t="0"/>
          <a:stretch/>
        </p:blipFill>
        <p:spPr>
          <a:xfrm>
            <a:off x="6368400" y="1431360"/>
            <a:ext cx="5437440" cy="26942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4"/>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Correlated Subquery</a:t>
            </a:r>
            <a:endParaRPr b="0" i="0" sz="4400" u="none" cap="none" strike="noStrike">
              <a:latin typeface="Arial"/>
              <a:ea typeface="Arial"/>
              <a:cs typeface="Arial"/>
              <a:sym typeface="Arial"/>
            </a:endParaRPr>
          </a:p>
        </p:txBody>
      </p:sp>
      <p:sp>
        <p:nvSpPr>
          <p:cNvPr id="1386" name="Google Shape;1386;p14"/>
          <p:cNvSpPr/>
          <p:nvPr/>
        </p:nvSpPr>
        <p:spPr>
          <a:xfrm>
            <a:off x="56160" y="4069800"/>
            <a:ext cx="6018480" cy="189576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List the employees who have never received a bonus.</a:t>
            </a:r>
            <a:endParaRPr b="0" i="0" sz="3200"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3200" u="none" cap="none" strike="noStrike">
              <a:latin typeface="Arial"/>
              <a:ea typeface="Arial"/>
              <a:cs typeface="Arial"/>
              <a:sym typeface="Arial"/>
            </a:endParaRPr>
          </a:p>
        </p:txBody>
      </p:sp>
      <p:pic>
        <p:nvPicPr>
          <p:cNvPr id="1387" name="Google Shape;1387;p14"/>
          <p:cNvPicPr preferRelativeResize="0"/>
          <p:nvPr/>
        </p:nvPicPr>
        <p:blipFill rotWithShape="1">
          <a:blip r:embed="rId3">
            <a:alphaModFix/>
          </a:blip>
          <a:srcRect b="0" l="0" r="0" t="0"/>
          <a:stretch/>
        </p:blipFill>
        <p:spPr>
          <a:xfrm>
            <a:off x="4699080" y="1346400"/>
            <a:ext cx="3645000" cy="1895760"/>
          </a:xfrm>
          <a:prstGeom prst="rect">
            <a:avLst/>
          </a:prstGeom>
          <a:noFill/>
          <a:ln>
            <a:noFill/>
          </a:ln>
        </p:spPr>
      </p:pic>
      <p:pic>
        <p:nvPicPr>
          <p:cNvPr id="1388" name="Google Shape;1388;p14"/>
          <p:cNvPicPr preferRelativeResize="0"/>
          <p:nvPr/>
        </p:nvPicPr>
        <p:blipFill rotWithShape="1">
          <a:blip r:embed="rId4">
            <a:alphaModFix/>
          </a:blip>
          <a:srcRect b="0" l="0" r="0" t="0"/>
          <a:stretch/>
        </p:blipFill>
        <p:spPr>
          <a:xfrm>
            <a:off x="341640" y="1283760"/>
            <a:ext cx="3826080" cy="1895760"/>
          </a:xfrm>
          <a:prstGeom prst="rect">
            <a:avLst/>
          </a:prstGeom>
          <a:noFill/>
          <a:ln>
            <a:noFill/>
          </a:ln>
        </p:spPr>
      </p:pic>
      <p:pic>
        <p:nvPicPr>
          <p:cNvPr id="1389" name="Google Shape;1389;p14"/>
          <p:cNvPicPr preferRelativeResize="0"/>
          <p:nvPr/>
        </p:nvPicPr>
        <p:blipFill rotWithShape="1">
          <a:blip r:embed="rId5">
            <a:alphaModFix/>
          </a:blip>
          <a:srcRect b="0" l="0" r="0" t="0"/>
          <a:stretch/>
        </p:blipFill>
        <p:spPr>
          <a:xfrm>
            <a:off x="6142320" y="3359160"/>
            <a:ext cx="5353200" cy="1845720"/>
          </a:xfrm>
          <a:prstGeom prst="rect">
            <a:avLst/>
          </a:prstGeom>
          <a:noFill/>
          <a:ln>
            <a:noFill/>
          </a:ln>
        </p:spPr>
      </p:pic>
      <p:pic>
        <p:nvPicPr>
          <p:cNvPr id="1390" name="Google Shape;1390;p14"/>
          <p:cNvPicPr preferRelativeResize="0"/>
          <p:nvPr/>
        </p:nvPicPr>
        <p:blipFill rotWithShape="1">
          <a:blip r:embed="rId6">
            <a:alphaModFix/>
          </a:blip>
          <a:srcRect b="0" l="0" r="0" t="0"/>
          <a:stretch/>
        </p:blipFill>
        <p:spPr>
          <a:xfrm>
            <a:off x="7597440" y="5317200"/>
            <a:ext cx="2284560" cy="1528200"/>
          </a:xfrm>
          <a:prstGeom prst="rect">
            <a:avLst/>
          </a:prstGeom>
          <a:noFill/>
          <a:ln>
            <a:noFill/>
          </a:ln>
        </p:spPr>
      </p:pic>
      <p:sp>
        <p:nvSpPr>
          <p:cNvPr id="1391" name="Google Shape;1391;p14"/>
          <p:cNvSpPr/>
          <p:nvPr/>
        </p:nvSpPr>
        <p:spPr>
          <a:xfrm>
            <a:off x="10269360" y="5558040"/>
            <a:ext cx="1485720" cy="1113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EXIST WITH</a:t>
            </a:r>
            <a:br>
              <a:rPr b="0" i="0" lang="en-US" sz="1800" u="none" cap="none" strike="noStrike">
                <a:latin typeface="Arial"/>
                <a:ea typeface="Arial"/>
                <a:cs typeface="Arial"/>
                <a:sym typeface="Arial"/>
              </a:rPr>
            </a:br>
            <a:r>
              <a:rPr b="0" i="0" lang="en-US" sz="1800" u="none" cap="none" strike="noStrike">
                <a:solidFill>
                  <a:srgbClr val="000000"/>
                </a:solidFill>
                <a:highlight>
                  <a:srgbClr val="FFFF00"/>
                </a:highlight>
                <a:latin typeface="Arial"/>
                <a:ea typeface="Arial"/>
                <a:cs typeface="Arial"/>
                <a:sym typeface="Arial"/>
              </a:rPr>
              <a:t>SUBQ - </a:t>
            </a:r>
            <a:br>
              <a:rPr b="0" i="0" lang="en-US" sz="1800" u="none" cap="none" strike="noStrike">
                <a:latin typeface="Arial"/>
                <a:ea typeface="Arial"/>
                <a:cs typeface="Arial"/>
                <a:sym typeface="Arial"/>
              </a:rPr>
            </a:br>
            <a:r>
              <a:rPr b="0" i="0" lang="en-US" sz="1800" u="none" cap="none" strike="noStrike">
                <a:solidFill>
                  <a:srgbClr val="000000"/>
                </a:solidFill>
                <a:highlight>
                  <a:srgbClr val="FFFF00"/>
                </a:highlight>
                <a:latin typeface="Arial"/>
                <a:ea typeface="Arial"/>
                <a:cs typeface="Arial"/>
                <a:sym typeface="Arial"/>
              </a:rPr>
              <a:t>FAST TO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THE POINT</a:t>
            </a:r>
            <a:endParaRPr b="0" i="0" sz="18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5"/>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When can’t we avoid correlated SubQ?</a:t>
            </a:r>
            <a:endParaRPr b="0" i="0" sz="4400" u="none" cap="none" strike="noStrike">
              <a:latin typeface="Arial"/>
              <a:ea typeface="Arial"/>
              <a:cs typeface="Arial"/>
              <a:sym typeface="Arial"/>
            </a:endParaRPr>
          </a:p>
        </p:txBody>
      </p:sp>
      <p:sp>
        <p:nvSpPr>
          <p:cNvPr id="1397" name="Google Shape;1397;p15"/>
          <p:cNvSpPr/>
          <p:nvPr/>
        </p:nvSpPr>
        <p:spPr>
          <a:xfrm>
            <a:off x="60948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
          <p:cNvSpPr/>
          <p:nvPr/>
        </p:nvSpPr>
        <p:spPr>
          <a:xfrm>
            <a:off x="623196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
          <p:cNvSpPr/>
          <p:nvPr/>
        </p:nvSpPr>
        <p:spPr>
          <a:xfrm>
            <a:off x="609480" y="3682080"/>
            <a:ext cx="1097136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5"/>
          <p:cNvSpPr/>
          <p:nvPr/>
        </p:nvSpPr>
        <p:spPr>
          <a:xfrm>
            <a:off x="2420640" y="2336760"/>
            <a:ext cx="5783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latin typeface="Arial"/>
              <a:ea typeface="Arial"/>
              <a:cs typeface="Arial"/>
              <a:sym typeface="Arial"/>
            </a:endParaRPr>
          </a:p>
        </p:txBody>
      </p:sp>
      <p:sp>
        <p:nvSpPr>
          <p:cNvPr id="1401" name="Google Shape;1401;p15"/>
          <p:cNvSpPr/>
          <p:nvPr/>
        </p:nvSpPr>
        <p:spPr>
          <a:xfrm>
            <a:off x="2397960" y="2868480"/>
            <a:ext cx="5100480" cy="12034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954" u="none" cap="none" strike="noStrike">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763"/>
              <a:buFont typeface="Noto Sans Symbols"/>
              <a:buChar char="●"/>
            </a:pPr>
            <a:r>
              <a:rPr b="0" i="0" lang="en-US" sz="1695" u="none" cap="none" strike="noStrike">
                <a:solidFill>
                  <a:srgbClr val="000000"/>
                </a:solidFill>
                <a:highlight>
                  <a:srgbClr val="FFFF00"/>
                </a:highlight>
                <a:latin typeface="Arial"/>
                <a:ea typeface="Arial"/>
                <a:cs typeface="Arial"/>
                <a:sym typeface="Arial"/>
              </a:rPr>
              <a:t>List the employees who have never received a bonus.</a:t>
            </a:r>
            <a:endParaRPr b="0" i="0" sz="1695"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1695" u="none" cap="none" strike="noStrike">
              <a:latin typeface="Arial"/>
              <a:ea typeface="Arial"/>
              <a:cs typeface="Arial"/>
              <a:sym typeface="Arial"/>
            </a:endParaRPr>
          </a:p>
        </p:txBody>
      </p:sp>
      <p:pic>
        <p:nvPicPr>
          <p:cNvPr id="1402" name="Google Shape;1402;p15"/>
          <p:cNvPicPr preferRelativeResize="0"/>
          <p:nvPr/>
        </p:nvPicPr>
        <p:blipFill rotWithShape="1">
          <a:blip r:embed="rId3">
            <a:alphaModFix/>
          </a:blip>
          <a:srcRect b="0" l="0" r="0" t="0"/>
          <a:stretch/>
        </p:blipFill>
        <p:spPr>
          <a:xfrm>
            <a:off x="2611080" y="4800240"/>
            <a:ext cx="7237440" cy="617760"/>
          </a:xfrm>
          <a:prstGeom prst="rect">
            <a:avLst/>
          </a:prstGeom>
          <a:noFill/>
          <a:ln>
            <a:noFill/>
          </a:ln>
        </p:spPr>
      </p:pic>
      <p:sp>
        <p:nvSpPr>
          <p:cNvPr id="1403" name="Google Shape;1403;p15"/>
          <p:cNvSpPr/>
          <p:nvPr/>
        </p:nvSpPr>
        <p:spPr>
          <a:xfrm>
            <a:off x="3171240" y="6073560"/>
            <a:ext cx="261792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0000"/>
                </a:highlight>
                <a:latin typeface="Arial"/>
                <a:ea typeface="Arial"/>
                <a:cs typeface="Arial"/>
                <a:sym typeface="Arial"/>
              </a:rPr>
              <a:t>ANYTHING COMMON?</a:t>
            </a:r>
            <a:endParaRPr b="0" i="0" sz="18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6"/>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When can’t we avoid correlated SubQ?</a:t>
            </a:r>
            <a:endParaRPr b="0" i="0" sz="4400" u="none" cap="none" strike="noStrike">
              <a:latin typeface="Arial"/>
              <a:ea typeface="Arial"/>
              <a:cs typeface="Arial"/>
              <a:sym typeface="Arial"/>
            </a:endParaRPr>
          </a:p>
        </p:txBody>
      </p:sp>
      <p:sp>
        <p:nvSpPr>
          <p:cNvPr id="1409" name="Google Shape;1409;p16"/>
          <p:cNvSpPr/>
          <p:nvPr/>
        </p:nvSpPr>
        <p:spPr>
          <a:xfrm>
            <a:off x="60948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
          <p:cNvSpPr/>
          <p:nvPr/>
        </p:nvSpPr>
        <p:spPr>
          <a:xfrm>
            <a:off x="623196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6"/>
          <p:cNvSpPr/>
          <p:nvPr/>
        </p:nvSpPr>
        <p:spPr>
          <a:xfrm>
            <a:off x="609480" y="3682080"/>
            <a:ext cx="1097136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a:off x="2420640" y="2336760"/>
            <a:ext cx="5783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latin typeface="Arial"/>
              <a:ea typeface="Arial"/>
              <a:cs typeface="Arial"/>
              <a:sym typeface="Arial"/>
            </a:endParaRPr>
          </a:p>
        </p:txBody>
      </p:sp>
      <p:sp>
        <p:nvSpPr>
          <p:cNvPr id="1413" name="Google Shape;1413;p16"/>
          <p:cNvSpPr/>
          <p:nvPr/>
        </p:nvSpPr>
        <p:spPr>
          <a:xfrm>
            <a:off x="2397960" y="2868480"/>
            <a:ext cx="5100480" cy="12034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954" u="none" cap="none" strike="noStrike">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763"/>
              <a:buFont typeface="Noto Sans Symbols"/>
              <a:buChar char="●"/>
            </a:pPr>
            <a:r>
              <a:rPr b="0" i="0" lang="en-US" sz="1695" u="none" cap="none" strike="noStrike">
                <a:solidFill>
                  <a:srgbClr val="000000"/>
                </a:solidFill>
                <a:highlight>
                  <a:srgbClr val="FFFF00"/>
                </a:highlight>
                <a:latin typeface="Arial"/>
                <a:ea typeface="Arial"/>
                <a:cs typeface="Arial"/>
                <a:sym typeface="Arial"/>
              </a:rPr>
              <a:t>List the employees who have never received a bonus.</a:t>
            </a:r>
            <a:endParaRPr b="0" i="0" sz="1695" u="none" cap="none"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i="0" sz="1695" u="none" cap="none" strike="noStrike">
              <a:latin typeface="Arial"/>
              <a:ea typeface="Arial"/>
              <a:cs typeface="Arial"/>
              <a:sym typeface="Arial"/>
            </a:endParaRPr>
          </a:p>
        </p:txBody>
      </p:sp>
      <p:pic>
        <p:nvPicPr>
          <p:cNvPr id="1414" name="Google Shape;1414;p16"/>
          <p:cNvPicPr preferRelativeResize="0"/>
          <p:nvPr/>
        </p:nvPicPr>
        <p:blipFill rotWithShape="1">
          <a:blip r:embed="rId3">
            <a:alphaModFix/>
          </a:blip>
          <a:srcRect b="0" l="0" r="0" t="0"/>
          <a:stretch/>
        </p:blipFill>
        <p:spPr>
          <a:xfrm>
            <a:off x="2611080" y="4800240"/>
            <a:ext cx="7237440" cy="617760"/>
          </a:xfrm>
          <a:prstGeom prst="rect">
            <a:avLst/>
          </a:prstGeom>
          <a:noFill/>
          <a:ln>
            <a:noFill/>
          </a:ln>
        </p:spPr>
      </p:pic>
      <p:sp>
        <p:nvSpPr>
          <p:cNvPr id="1415" name="Google Shape;1415;p16"/>
          <p:cNvSpPr/>
          <p:nvPr/>
        </p:nvSpPr>
        <p:spPr>
          <a:xfrm>
            <a:off x="3171240" y="6073560"/>
            <a:ext cx="261792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0000"/>
                </a:highlight>
                <a:latin typeface="Arial"/>
                <a:ea typeface="Arial"/>
                <a:cs typeface="Arial"/>
                <a:sym typeface="Arial"/>
              </a:rPr>
              <a:t>ANYTHING COMMON?</a:t>
            </a:r>
            <a:endParaRPr b="0" i="0" sz="1800" u="none" cap="none" strike="noStrike">
              <a:latin typeface="Arial"/>
              <a:ea typeface="Arial"/>
              <a:cs typeface="Arial"/>
              <a:sym typeface="Arial"/>
            </a:endParaRPr>
          </a:p>
        </p:txBody>
      </p:sp>
      <p:sp>
        <p:nvSpPr>
          <p:cNvPr id="1416" name="Google Shape;1416;p16"/>
          <p:cNvSpPr/>
          <p:nvPr/>
        </p:nvSpPr>
        <p:spPr>
          <a:xfrm>
            <a:off x="8135280" y="6375960"/>
            <a:ext cx="153612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NEGATIVES!</a:t>
            </a:r>
            <a:endParaRPr b="0" i="0" sz="18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7"/>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What About Positive Data Questions? </a:t>
            </a:r>
            <a:endParaRPr b="0" i="0" sz="4400" u="none" cap="none" strike="noStrike">
              <a:latin typeface="Arial"/>
              <a:ea typeface="Arial"/>
              <a:cs typeface="Arial"/>
              <a:sym typeface="Arial"/>
            </a:endParaRPr>
          </a:p>
        </p:txBody>
      </p:sp>
      <p:sp>
        <p:nvSpPr>
          <p:cNvPr id="1422" name="Google Shape;1422;p17"/>
          <p:cNvSpPr/>
          <p:nvPr/>
        </p:nvSpPr>
        <p:spPr>
          <a:xfrm>
            <a:off x="60948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7"/>
          <p:cNvSpPr/>
          <p:nvPr/>
        </p:nvSpPr>
        <p:spPr>
          <a:xfrm>
            <a:off x="6231960" y="1604520"/>
            <a:ext cx="5353200" cy="1895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7"/>
          <p:cNvSpPr/>
          <p:nvPr/>
        </p:nvSpPr>
        <p:spPr>
          <a:xfrm>
            <a:off x="856080" y="3951000"/>
            <a:ext cx="10971360" cy="1895760"/>
          </a:xfrm>
          <a:prstGeom prst="rect">
            <a:avLst/>
          </a:prstGeom>
          <a:noFill/>
          <a:ln>
            <a:noFill/>
          </a:ln>
        </p:spPr>
        <p:txBody>
          <a:bodyPr anchorCtr="0" anchor="t" bIns="0" lIns="0" spcFirstLastPara="1" rIns="0" wrap="square" tIns="0">
            <a:normAutofit/>
          </a:bodyPr>
          <a:lstStyle/>
          <a:p>
            <a:pPr indent="-322920" lvl="0" marL="432000" marR="0" rtl="0" algn="l">
              <a:lnSpc>
                <a:spcPct val="100000"/>
              </a:lnSpc>
              <a:spcBef>
                <a:spcPts val="0"/>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List the employees who have received a bonus.</a:t>
            </a:r>
            <a:endParaRPr b="0" i="0" sz="3200" u="none" cap="none" strike="noStrike">
              <a:latin typeface="Arial"/>
              <a:ea typeface="Arial"/>
              <a:cs typeface="Arial"/>
              <a:sym typeface="Arial"/>
            </a:endParaRPr>
          </a:p>
        </p:txBody>
      </p:sp>
      <p:pic>
        <p:nvPicPr>
          <p:cNvPr id="1425" name="Google Shape;1425;p17"/>
          <p:cNvPicPr preferRelativeResize="0"/>
          <p:nvPr/>
        </p:nvPicPr>
        <p:blipFill rotWithShape="1">
          <a:blip r:embed="rId3">
            <a:alphaModFix/>
          </a:blip>
          <a:srcRect b="0" l="0" r="0" t="0"/>
          <a:stretch/>
        </p:blipFill>
        <p:spPr>
          <a:xfrm>
            <a:off x="6267960" y="1716480"/>
            <a:ext cx="3645000" cy="1895760"/>
          </a:xfrm>
          <a:prstGeom prst="rect">
            <a:avLst/>
          </a:prstGeom>
          <a:noFill/>
          <a:ln>
            <a:noFill/>
          </a:ln>
        </p:spPr>
      </p:pic>
      <p:pic>
        <p:nvPicPr>
          <p:cNvPr id="1426" name="Google Shape;1426;p17"/>
          <p:cNvPicPr preferRelativeResize="0"/>
          <p:nvPr/>
        </p:nvPicPr>
        <p:blipFill rotWithShape="1">
          <a:blip r:embed="rId4">
            <a:alphaModFix/>
          </a:blip>
          <a:srcRect b="0" l="0" r="0" t="0"/>
          <a:stretch/>
        </p:blipFill>
        <p:spPr>
          <a:xfrm>
            <a:off x="1910520" y="1653840"/>
            <a:ext cx="3826080" cy="1895760"/>
          </a:xfrm>
          <a:prstGeom prst="rect">
            <a:avLst/>
          </a:prstGeom>
          <a:noFill/>
          <a:ln>
            <a:noFill/>
          </a:ln>
        </p:spPr>
      </p:pic>
      <p:pic>
        <p:nvPicPr>
          <p:cNvPr id="1427" name="Google Shape;1427;p17"/>
          <p:cNvPicPr preferRelativeResize="0"/>
          <p:nvPr/>
        </p:nvPicPr>
        <p:blipFill rotWithShape="1">
          <a:blip r:embed="rId5">
            <a:alphaModFix/>
          </a:blip>
          <a:srcRect b="0" l="0" r="0" t="0"/>
          <a:stretch/>
        </p:blipFill>
        <p:spPr>
          <a:xfrm>
            <a:off x="3669120" y="4857120"/>
            <a:ext cx="4627800" cy="1513080"/>
          </a:xfrm>
          <a:prstGeom prst="rect">
            <a:avLst/>
          </a:prstGeom>
          <a:noFill/>
          <a:ln>
            <a:noFill/>
          </a:ln>
        </p:spPr>
      </p:pic>
      <p:sp>
        <p:nvSpPr>
          <p:cNvPr id="1428" name="Google Shape;1428;p17"/>
          <p:cNvSpPr/>
          <p:nvPr/>
        </p:nvSpPr>
        <p:spPr>
          <a:xfrm>
            <a:off x="8740440" y="5860440"/>
            <a:ext cx="1799640" cy="392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0000"/>
                </a:highlight>
                <a:latin typeface="Arial"/>
                <a:ea typeface="Arial"/>
                <a:cs typeface="Arial"/>
                <a:sym typeface="Arial"/>
              </a:rPr>
              <a:t>وديتوا الجوين فيين ؟</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pic>
        <p:nvPicPr>
          <p:cNvPr id="1433" name="Google Shape;1433;p18"/>
          <p:cNvPicPr preferRelativeResize="0"/>
          <p:nvPr/>
        </p:nvPicPr>
        <p:blipFill rotWithShape="1">
          <a:blip r:embed="rId3">
            <a:alphaModFix/>
          </a:blip>
          <a:srcRect b="0" l="0" r="0" t="0"/>
          <a:stretch/>
        </p:blipFill>
        <p:spPr>
          <a:xfrm>
            <a:off x="609120" y="1676880"/>
            <a:ext cx="5353200" cy="1750320"/>
          </a:xfrm>
          <a:prstGeom prst="rect">
            <a:avLst/>
          </a:prstGeom>
          <a:noFill/>
          <a:ln>
            <a:noFill/>
          </a:ln>
        </p:spPr>
      </p:pic>
      <p:pic>
        <p:nvPicPr>
          <p:cNvPr id="1434" name="Google Shape;1434;p18"/>
          <p:cNvPicPr preferRelativeResize="0"/>
          <p:nvPr/>
        </p:nvPicPr>
        <p:blipFill rotWithShape="1">
          <a:blip r:embed="rId4">
            <a:alphaModFix/>
          </a:blip>
          <a:srcRect b="0" l="0" r="0" t="0"/>
          <a:stretch/>
        </p:blipFill>
        <p:spPr>
          <a:xfrm>
            <a:off x="6231600" y="1915200"/>
            <a:ext cx="5353200" cy="1274040"/>
          </a:xfrm>
          <a:prstGeom prst="rect">
            <a:avLst/>
          </a:prstGeom>
          <a:noFill/>
          <a:ln>
            <a:noFill/>
          </a:ln>
        </p:spPr>
      </p:pic>
      <p:pic>
        <p:nvPicPr>
          <p:cNvPr id="1435" name="Google Shape;1435;p18"/>
          <p:cNvPicPr preferRelativeResize="0"/>
          <p:nvPr/>
        </p:nvPicPr>
        <p:blipFill rotWithShape="1">
          <a:blip r:embed="rId5">
            <a:alphaModFix/>
          </a:blip>
          <a:srcRect b="0" l="0" r="0" t="0"/>
          <a:stretch/>
        </p:blipFill>
        <p:spPr>
          <a:xfrm>
            <a:off x="4026600" y="3681720"/>
            <a:ext cx="4136400" cy="1895760"/>
          </a:xfrm>
          <a:prstGeom prst="rect">
            <a:avLst/>
          </a:prstGeom>
          <a:noFill/>
          <a:ln>
            <a:noFill/>
          </a:ln>
        </p:spPr>
      </p:pic>
      <p:sp>
        <p:nvSpPr>
          <p:cNvPr id="1436" name="Google Shape;1436;p18"/>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Implicit join :) </a:t>
            </a:r>
            <a:endParaRPr b="0" i="0" sz="4400" u="none" cap="none" strike="noStrike">
              <a:latin typeface="Arial"/>
              <a:ea typeface="Arial"/>
              <a:cs typeface="Arial"/>
              <a:sym typeface="Arial"/>
            </a:endParaRPr>
          </a:p>
        </p:txBody>
      </p:sp>
      <p:sp>
        <p:nvSpPr>
          <p:cNvPr id="1437" name="Google Shape;1437;p18"/>
          <p:cNvSpPr/>
          <p:nvPr/>
        </p:nvSpPr>
        <p:spPr>
          <a:xfrm>
            <a:off x="660960" y="6297480"/>
            <a:ext cx="657144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USE JOIN instead of a correlated subquery whenever possible.</a:t>
            </a:r>
            <a:endParaRPr b="0" i="0" sz="1800" u="none" cap="none" strike="noStrike">
              <a:latin typeface="Arial"/>
              <a:ea typeface="Arial"/>
              <a:cs typeface="Arial"/>
              <a:sym typeface="Arial"/>
            </a:endParaRPr>
          </a:p>
        </p:txBody>
      </p:sp>
      <p:sp>
        <p:nvSpPr>
          <p:cNvPr id="1438" name="Google Shape;1438;p18"/>
          <p:cNvSpPr/>
          <p:nvPr/>
        </p:nvSpPr>
        <p:spPr>
          <a:xfrm>
            <a:off x="8964720" y="4089960"/>
            <a:ext cx="26730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Performance difference?</a:t>
            </a:r>
            <a:endParaRPr b="0" i="0" sz="1800" u="none" cap="none" strike="noStrike">
              <a:latin typeface="Arial"/>
              <a:ea typeface="Arial"/>
              <a:cs typeface="Arial"/>
              <a:sym typeface="Arial"/>
            </a:endParaRPr>
          </a:p>
        </p:txBody>
      </p:sp>
      <p:pic>
        <p:nvPicPr>
          <p:cNvPr id="1439" name="Google Shape;1439;p18"/>
          <p:cNvPicPr preferRelativeResize="0"/>
          <p:nvPr/>
        </p:nvPicPr>
        <p:blipFill rotWithShape="1">
          <a:blip r:embed="rId6">
            <a:alphaModFix/>
          </a:blip>
          <a:srcRect b="0" l="0" r="0" t="0"/>
          <a:stretch/>
        </p:blipFill>
        <p:spPr>
          <a:xfrm>
            <a:off x="9657000" y="4678200"/>
            <a:ext cx="989280" cy="5032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9"/>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MORE INFO</a:t>
            </a:r>
            <a:endParaRPr b="0" i="0" sz="4400" u="none" cap="none" strike="noStrike">
              <a:latin typeface="Arial"/>
              <a:ea typeface="Arial"/>
              <a:cs typeface="Arial"/>
              <a:sym typeface="Arial"/>
            </a:endParaRPr>
          </a:p>
        </p:txBody>
      </p:sp>
      <p:sp>
        <p:nvSpPr>
          <p:cNvPr id="1445" name="Google Shape;1445;p19"/>
          <p:cNvSpPr/>
          <p:nvPr/>
        </p:nvSpPr>
        <p:spPr>
          <a:xfrm>
            <a:off x="848520" y="1604520"/>
            <a:ext cx="10492920" cy="39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705960" y="6364800"/>
            <a:ext cx="683496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3">
                  <a:extLst>
                    <a:ext uri="{A12FA001-AC4F-418D-AE19-62706E023703}">
                      <ahyp:hlinkClr val="tx"/>
                    </a:ext>
                  </a:extLst>
                </a:hlinkClick>
              </a:rPr>
              <a:t>https://bipp.io/sql-tutorial/advanced-sql/sql-correlated-subqueries/</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pic>
        <p:nvPicPr>
          <p:cNvPr id="1447" name="Google Shape;1447;p19"/>
          <p:cNvPicPr preferRelativeResize="0"/>
          <p:nvPr/>
        </p:nvPicPr>
        <p:blipFill rotWithShape="1">
          <a:blip r:embed="rId4">
            <a:alphaModFix/>
          </a:blip>
          <a:srcRect b="0" l="0" r="0" t="0"/>
          <a:stretch/>
        </p:blipFill>
        <p:spPr>
          <a:xfrm>
            <a:off x="299880" y="1562040"/>
            <a:ext cx="11590560" cy="37324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Simple subquery</a:t>
            </a:r>
            <a:endParaRPr b="0" i="0" sz="4400" u="none" cap="none" strike="noStrike">
              <a:latin typeface="Arial"/>
              <a:ea typeface="Arial"/>
              <a:cs typeface="Arial"/>
              <a:sym typeface="Arial"/>
            </a:endParaRPr>
          </a:p>
        </p:txBody>
      </p:sp>
      <p:pic>
        <p:nvPicPr>
          <p:cNvPr id="1285" name="Google Shape;1285;p2"/>
          <p:cNvPicPr preferRelativeResize="0"/>
          <p:nvPr/>
        </p:nvPicPr>
        <p:blipFill rotWithShape="1">
          <a:blip r:embed="rId3">
            <a:alphaModFix/>
          </a:blip>
          <a:srcRect b="0" l="0" r="0" t="0"/>
          <a:stretch/>
        </p:blipFill>
        <p:spPr>
          <a:xfrm>
            <a:off x="609120" y="2405160"/>
            <a:ext cx="6235560" cy="2499120"/>
          </a:xfrm>
          <a:prstGeom prst="rect">
            <a:avLst/>
          </a:prstGeom>
          <a:noFill/>
          <a:ln>
            <a:noFill/>
          </a:ln>
        </p:spPr>
      </p:pic>
      <p:sp>
        <p:nvSpPr>
          <p:cNvPr id="1286" name="Google Shape;1286;p2"/>
          <p:cNvSpPr/>
          <p:nvPr/>
        </p:nvSpPr>
        <p:spPr>
          <a:xfrm>
            <a:off x="2833560" y="6036480"/>
            <a:ext cx="55684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Get employees earning more than the average salary</a:t>
            </a:r>
            <a:endParaRPr b="0" i="0" sz="1800" u="none" cap="none" strike="noStrike">
              <a:latin typeface="Arial"/>
              <a:ea typeface="Arial"/>
              <a:cs typeface="Arial"/>
              <a:sym typeface="Arial"/>
            </a:endParaRPr>
          </a:p>
        </p:txBody>
      </p:sp>
      <p:pic>
        <p:nvPicPr>
          <p:cNvPr id="1287" name="Google Shape;1287;p2"/>
          <p:cNvPicPr preferRelativeResize="0"/>
          <p:nvPr/>
        </p:nvPicPr>
        <p:blipFill rotWithShape="1">
          <a:blip r:embed="rId4">
            <a:alphaModFix/>
          </a:blip>
          <a:srcRect b="0" l="0" r="0" t="0"/>
          <a:stretch/>
        </p:blipFill>
        <p:spPr>
          <a:xfrm>
            <a:off x="7708320" y="2186280"/>
            <a:ext cx="3506040" cy="261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More info</a:t>
            </a:r>
            <a:endParaRPr b="0" i="0" sz="4400" u="none" cap="none" strike="noStrike">
              <a:latin typeface="Arial"/>
              <a:ea typeface="Arial"/>
              <a:cs typeface="Arial"/>
              <a:sym typeface="Arial"/>
            </a:endParaRPr>
          </a:p>
        </p:txBody>
      </p:sp>
      <p:sp>
        <p:nvSpPr>
          <p:cNvPr id="1453" name="Google Shape;1453;p20"/>
          <p:cNvSpPr/>
          <p:nvPr/>
        </p:nvSpPr>
        <p:spPr>
          <a:xfrm>
            <a:off x="609480" y="1604520"/>
            <a:ext cx="535284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6231960" y="1604520"/>
            <a:ext cx="535284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20"/>
          <p:cNvPicPr preferRelativeResize="0"/>
          <p:nvPr/>
        </p:nvPicPr>
        <p:blipFill rotWithShape="1">
          <a:blip r:embed="rId3">
            <a:alphaModFix/>
          </a:blip>
          <a:srcRect b="0" l="0" r="0" t="0"/>
          <a:stretch/>
        </p:blipFill>
        <p:spPr>
          <a:xfrm>
            <a:off x="2152440" y="2109960"/>
            <a:ext cx="7885080" cy="2636640"/>
          </a:xfrm>
          <a:prstGeom prst="rect">
            <a:avLst/>
          </a:prstGeom>
          <a:noFill/>
          <a:ln>
            <a:noFill/>
          </a:ln>
        </p:spPr>
      </p:pic>
      <p:sp>
        <p:nvSpPr>
          <p:cNvPr id="1456" name="Google Shape;1456;p20"/>
          <p:cNvSpPr/>
          <p:nvPr/>
        </p:nvSpPr>
        <p:spPr>
          <a:xfrm>
            <a:off x="914400" y="6309360"/>
            <a:ext cx="63270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https://learnsql.com/blog/correlated-sql-subqueries-newbies/</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0" name="Shape 1460"/>
        <p:cNvGrpSpPr/>
        <p:nvPr/>
      </p:nvGrpSpPr>
      <p:grpSpPr>
        <a:xfrm>
          <a:off x="0" y="0"/>
          <a:ext cx="0" cy="0"/>
          <a:chOff x="0" y="0"/>
          <a:chExt cx="0" cy="0"/>
        </a:xfrm>
      </p:grpSpPr>
      <p:sp>
        <p:nvSpPr>
          <p:cNvPr id="1461" name="Google Shape;1461;p21"/>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What about SELECT clause?</a:t>
            </a:r>
            <a:endParaRPr b="0" i="0" sz="4400" u="none" cap="none" strike="noStrike">
              <a:latin typeface="Arial"/>
              <a:ea typeface="Arial"/>
              <a:cs typeface="Arial"/>
              <a:sym typeface="Arial"/>
            </a:endParaRPr>
          </a:p>
        </p:txBody>
      </p:sp>
      <p:sp>
        <p:nvSpPr>
          <p:cNvPr id="1462" name="Google Shape;1462;p21"/>
          <p:cNvSpPr/>
          <p:nvPr/>
        </p:nvSpPr>
        <p:spPr>
          <a:xfrm>
            <a:off x="640080" y="2377440"/>
            <a:ext cx="5352480" cy="189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1"/>
          <p:cNvSpPr/>
          <p:nvPr/>
        </p:nvSpPr>
        <p:spPr>
          <a:xfrm>
            <a:off x="6350040" y="2377440"/>
            <a:ext cx="5352480" cy="189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1"/>
          <p:cNvSpPr/>
          <p:nvPr/>
        </p:nvSpPr>
        <p:spPr>
          <a:xfrm>
            <a:off x="548640" y="5486400"/>
            <a:ext cx="10970640" cy="1895040"/>
          </a:xfrm>
          <a:prstGeom prst="rect">
            <a:avLst/>
          </a:prstGeom>
          <a:noFill/>
          <a:ln>
            <a:noFill/>
          </a:ln>
        </p:spPr>
        <p:txBody>
          <a:bodyPr anchorCtr="0" anchor="t" bIns="0" lIns="0" spcFirstLastPara="1" rIns="0" wrap="square" tIns="0">
            <a:normAutofit/>
          </a:bodyPr>
          <a:lstStyle/>
          <a:p>
            <a:pPr indent="-322200" lvl="0" marL="432000" marR="0" rtl="0" algn="l">
              <a:lnSpc>
                <a:spcPct val="100000"/>
              </a:lnSpc>
              <a:spcBef>
                <a:spcPts val="0"/>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count the number of countries listed in the states table for each continent in the prime_ministers table</a:t>
            </a:r>
            <a:endParaRPr b="0" i="0" sz="3200" u="none" cap="none" strike="noStrike">
              <a:latin typeface="Arial"/>
              <a:ea typeface="Arial"/>
              <a:cs typeface="Arial"/>
              <a:sym typeface="Arial"/>
            </a:endParaRPr>
          </a:p>
        </p:txBody>
      </p:sp>
      <p:pic>
        <p:nvPicPr>
          <p:cNvPr id="1465" name="Google Shape;1465;p21"/>
          <p:cNvPicPr preferRelativeResize="0"/>
          <p:nvPr/>
        </p:nvPicPr>
        <p:blipFill rotWithShape="1">
          <a:blip r:embed="rId3">
            <a:alphaModFix/>
          </a:blip>
          <a:srcRect b="0" l="0" r="0" t="0"/>
          <a:stretch/>
        </p:blipFill>
        <p:spPr>
          <a:xfrm>
            <a:off x="365760" y="1645920"/>
            <a:ext cx="5027400" cy="3477600"/>
          </a:xfrm>
          <a:prstGeom prst="rect">
            <a:avLst/>
          </a:prstGeom>
          <a:noFill/>
          <a:ln>
            <a:noFill/>
          </a:ln>
        </p:spPr>
      </p:pic>
      <p:pic>
        <p:nvPicPr>
          <p:cNvPr id="1466" name="Google Shape;1466;p21"/>
          <p:cNvPicPr preferRelativeResize="0"/>
          <p:nvPr/>
        </p:nvPicPr>
        <p:blipFill rotWithShape="1">
          <a:blip r:embed="rId4">
            <a:alphaModFix/>
          </a:blip>
          <a:srcRect b="0" l="0" r="0" t="0"/>
          <a:stretch/>
        </p:blipFill>
        <p:spPr>
          <a:xfrm>
            <a:off x="6492240" y="2286000"/>
            <a:ext cx="5055480" cy="16552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0" name="Shape 1470"/>
        <p:cNvGrpSpPr/>
        <p:nvPr/>
      </p:nvGrpSpPr>
      <p:grpSpPr>
        <a:xfrm>
          <a:off x="0" y="0"/>
          <a:ext cx="0" cy="0"/>
          <a:chOff x="0" y="0"/>
          <a:chExt cx="0" cy="0"/>
        </a:xfrm>
      </p:grpSpPr>
      <p:pic>
        <p:nvPicPr>
          <p:cNvPr id="1471" name="Google Shape;1471;p22"/>
          <p:cNvPicPr preferRelativeResize="0"/>
          <p:nvPr/>
        </p:nvPicPr>
        <p:blipFill rotWithShape="1">
          <a:blip r:embed="rId3">
            <a:alphaModFix/>
          </a:blip>
          <a:srcRect b="0" l="0" r="0" t="0"/>
          <a:stretch/>
        </p:blipFill>
        <p:spPr>
          <a:xfrm>
            <a:off x="4576320" y="1604520"/>
            <a:ext cx="3036240" cy="3975480"/>
          </a:xfrm>
          <a:prstGeom prst="rect">
            <a:avLst/>
          </a:prstGeom>
          <a:noFill/>
          <a:ln>
            <a:noFill/>
          </a:ln>
        </p:spPr>
      </p:pic>
      <p:sp>
        <p:nvSpPr>
          <p:cNvPr id="1472" name="Google Shape;1472;p22"/>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Step 1</a:t>
            </a:r>
            <a:endParaRPr b="0" i="0" sz="44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6" name="Shape 1476"/>
        <p:cNvGrpSpPr/>
        <p:nvPr/>
      </p:nvGrpSpPr>
      <p:grpSpPr>
        <a:xfrm>
          <a:off x="0" y="0"/>
          <a:ext cx="0" cy="0"/>
          <a:chOff x="0" y="0"/>
          <a:chExt cx="0" cy="0"/>
        </a:xfrm>
      </p:grpSpPr>
      <p:sp>
        <p:nvSpPr>
          <p:cNvPr id="1477" name="Google Shape;1477;p23"/>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Finishing step?</a:t>
            </a:r>
            <a:endParaRPr b="0" i="0" sz="4400" u="none" cap="none" strike="noStrike">
              <a:latin typeface="Arial"/>
              <a:ea typeface="Arial"/>
              <a:cs typeface="Arial"/>
              <a:sym typeface="Arial"/>
            </a:endParaRPr>
          </a:p>
        </p:txBody>
      </p:sp>
      <p:pic>
        <p:nvPicPr>
          <p:cNvPr id="1478" name="Google Shape;1478;p23"/>
          <p:cNvPicPr preferRelativeResize="0"/>
          <p:nvPr/>
        </p:nvPicPr>
        <p:blipFill rotWithShape="1">
          <a:blip r:embed="rId3">
            <a:alphaModFix/>
          </a:blip>
          <a:srcRect b="0" l="0" r="0" t="0"/>
          <a:stretch/>
        </p:blipFill>
        <p:spPr>
          <a:xfrm>
            <a:off x="2635920" y="1604520"/>
            <a:ext cx="6917040" cy="3975480"/>
          </a:xfrm>
          <a:prstGeom prst="rect">
            <a:avLst/>
          </a:prstGeom>
          <a:noFill/>
          <a:ln>
            <a:noFill/>
          </a:ln>
        </p:spPr>
      </p:pic>
      <p:sp>
        <p:nvSpPr>
          <p:cNvPr id="1479" name="Google Shape;1479;p23"/>
          <p:cNvSpPr/>
          <p:nvPr/>
        </p:nvSpPr>
        <p:spPr>
          <a:xfrm>
            <a:off x="1920240" y="6217920"/>
            <a:ext cx="2612880" cy="344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Are the queries related?</a:t>
            </a:r>
            <a:endParaRPr b="0" i="0" sz="1800" u="none" cap="none" strike="noStrike">
              <a:latin typeface="Arial"/>
              <a:ea typeface="Arial"/>
              <a:cs typeface="Arial"/>
              <a:sym typeface="Arial"/>
            </a:endParaRPr>
          </a:p>
        </p:txBody>
      </p:sp>
      <p:sp>
        <p:nvSpPr>
          <p:cNvPr id="1480" name="Google Shape;1480;p23"/>
          <p:cNvSpPr/>
          <p:nvPr/>
        </p:nvSpPr>
        <p:spPr>
          <a:xfrm>
            <a:off x="6492240" y="6309360"/>
            <a:ext cx="2690640" cy="344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Outcome of inner query?</a:t>
            </a:r>
            <a:endParaRPr b="0" i="0" sz="18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4" name="Shape 1484"/>
        <p:cNvGrpSpPr/>
        <p:nvPr/>
      </p:nvGrpSpPr>
      <p:grpSpPr>
        <a:xfrm>
          <a:off x="0" y="0"/>
          <a:ext cx="0" cy="0"/>
          <a:chOff x="0" y="0"/>
          <a:chExt cx="0" cy="0"/>
        </a:xfrm>
      </p:grpSpPr>
      <p:sp>
        <p:nvSpPr>
          <p:cNvPr id="1485" name="Google Shape;1485;p24"/>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Finishing step?</a:t>
            </a:r>
            <a:endParaRPr b="0" i="0" sz="4400" u="none" cap="none" strike="noStrike">
              <a:latin typeface="Arial"/>
              <a:ea typeface="Arial"/>
              <a:cs typeface="Arial"/>
              <a:sym typeface="Arial"/>
            </a:endParaRPr>
          </a:p>
        </p:txBody>
      </p:sp>
      <p:pic>
        <p:nvPicPr>
          <p:cNvPr id="1486" name="Google Shape;1486;p24"/>
          <p:cNvPicPr preferRelativeResize="0"/>
          <p:nvPr/>
        </p:nvPicPr>
        <p:blipFill rotWithShape="1">
          <a:blip r:embed="rId3">
            <a:alphaModFix/>
          </a:blip>
          <a:srcRect b="0" l="0" r="0" t="0"/>
          <a:stretch/>
        </p:blipFill>
        <p:spPr>
          <a:xfrm>
            <a:off x="2635920" y="1604520"/>
            <a:ext cx="6917040" cy="39754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0" name="Shape 1490"/>
        <p:cNvGrpSpPr/>
        <p:nvPr/>
      </p:nvGrpSpPr>
      <p:grpSpPr>
        <a:xfrm>
          <a:off x="0" y="0"/>
          <a:ext cx="0" cy="0"/>
          <a:chOff x="0" y="0"/>
          <a:chExt cx="0" cy="0"/>
        </a:xfrm>
      </p:grpSpPr>
      <p:sp>
        <p:nvSpPr>
          <p:cNvPr id="1491" name="Google Shape;1491;p2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Convert to correlated</a:t>
            </a:r>
            <a:endParaRPr b="0" i="0" sz="4400" u="none" cap="none" strike="noStrike">
              <a:latin typeface="Arial"/>
              <a:ea typeface="Arial"/>
              <a:cs typeface="Arial"/>
              <a:sym typeface="Arial"/>
            </a:endParaRPr>
          </a:p>
        </p:txBody>
      </p:sp>
      <p:sp>
        <p:nvSpPr>
          <p:cNvPr id="1492" name="Google Shape;1492;p25"/>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What is the average number of goals scored in each country?</a:t>
            </a:r>
            <a:endParaRPr b="0" i="0" sz="3200" u="none" cap="none" strike="noStrike">
              <a:latin typeface="Arial"/>
              <a:ea typeface="Arial"/>
              <a:cs typeface="Arial"/>
              <a:sym typeface="Arial"/>
            </a:endParaRPr>
          </a:p>
        </p:txBody>
      </p:sp>
      <p:pic>
        <p:nvPicPr>
          <p:cNvPr id="1493" name="Google Shape;1493;p25"/>
          <p:cNvPicPr preferRelativeResize="0"/>
          <p:nvPr/>
        </p:nvPicPr>
        <p:blipFill rotWithShape="1">
          <a:blip r:embed="rId3">
            <a:alphaModFix/>
          </a:blip>
          <a:srcRect b="0" l="0" r="0" t="0"/>
          <a:stretch/>
        </p:blipFill>
        <p:spPr>
          <a:xfrm>
            <a:off x="7288920" y="1920240"/>
            <a:ext cx="2585160" cy="1895400"/>
          </a:xfrm>
          <a:prstGeom prst="rect">
            <a:avLst/>
          </a:prstGeom>
          <a:noFill/>
          <a:ln>
            <a:noFill/>
          </a:ln>
        </p:spPr>
      </p:pic>
      <p:pic>
        <p:nvPicPr>
          <p:cNvPr id="1494" name="Google Shape;1494;p25"/>
          <p:cNvPicPr preferRelativeResize="0"/>
          <p:nvPr/>
        </p:nvPicPr>
        <p:blipFill rotWithShape="1">
          <a:blip r:embed="rId4">
            <a:alphaModFix/>
          </a:blip>
          <a:srcRect b="0" l="0" r="0" t="0"/>
          <a:stretch/>
        </p:blipFill>
        <p:spPr>
          <a:xfrm>
            <a:off x="3382560" y="3931920"/>
            <a:ext cx="2742480" cy="1895400"/>
          </a:xfrm>
          <a:prstGeom prst="rect">
            <a:avLst/>
          </a:prstGeom>
          <a:noFill/>
          <a:ln>
            <a:noFill/>
          </a:ln>
        </p:spPr>
      </p:pic>
      <p:pic>
        <p:nvPicPr>
          <p:cNvPr id="1495" name="Google Shape;1495;p25"/>
          <p:cNvPicPr preferRelativeResize="0"/>
          <p:nvPr/>
        </p:nvPicPr>
        <p:blipFill rotWithShape="1">
          <a:blip r:embed="rId5">
            <a:alphaModFix/>
          </a:blip>
          <a:srcRect b="0" l="0" r="0" t="0"/>
          <a:stretch/>
        </p:blipFill>
        <p:spPr>
          <a:xfrm>
            <a:off x="7342560" y="3955320"/>
            <a:ext cx="2714400" cy="1895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9" name="Shape 1499"/>
        <p:cNvGrpSpPr/>
        <p:nvPr/>
      </p:nvGrpSpPr>
      <p:grpSpPr>
        <a:xfrm>
          <a:off x="0" y="0"/>
          <a:ext cx="0" cy="0"/>
          <a:chOff x="0" y="0"/>
          <a:chExt cx="0" cy="0"/>
        </a:xfrm>
      </p:grpSpPr>
      <p:sp>
        <p:nvSpPr>
          <p:cNvPr id="1500" name="Google Shape;1500;p26"/>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Convert to correlated</a:t>
            </a:r>
            <a:endParaRPr b="0" i="0" sz="4400" u="none" cap="none" strike="noStrike">
              <a:latin typeface="Arial"/>
              <a:ea typeface="Arial"/>
              <a:cs typeface="Arial"/>
              <a:sym typeface="Arial"/>
            </a:endParaRPr>
          </a:p>
        </p:txBody>
      </p:sp>
      <p:sp>
        <p:nvSpPr>
          <p:cNvPr id="1501" name="Google Shape;1501;p26"/>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What is the average number of goals scored in each country?</a:t>
            </a:r>
            <a:endParaRPr b="0" i="0" sz="3200" u="none" cap="none" strike="noStrike">
              <a:latin typeface="Arial"/>
              <a:ea typeface="Arial"/>
              <a:cs typeface="Arial"/>
              <a:sym typeface="Arial"/>
            </a:endParaRPr>
          </a:p>
        </p:txBody>
      </p:sp>
      <p:pic>
        <p:nvPicPr>
          <p:cNvPr id="1502" name="Google Shape;1502;p26"/>
          <p:cNvPicPr preferRelativeResize="0"/>
          <p:nvPr/>
        </p:nvPicPr>
        <p:blipFill rotWithShape="1">
          <a:blip r:embed="rId3">
            <a:alphaModFix/>
          </a:blip>
          <a:srcRect b="0" l="0" r="0" t="0"/>
          <a:stretch/>
        </p:blipFill>
        <p:spPr>
          <a:xfrm>
            <a:off x="6035040" y="4073040"/>
            <a:ext cx="3016080" cy="2211480"/>
          </a:xfrm>
          <a:prstGeom prst="rect">
            <a:avLst/>
          </a:prstGeom>
          <a:noFill/>
          <a:ln>
            <a:noFill/>
          </a:ln>
        </p:spPr>
      </p:pic>
      <p:pic>
        <p:nvPicPr>
          <p:cNvPr id="1503" name="Google Shape;1503;p26"/>
          <p:cNvPicPr preferRelativeResize="0"/>
          <p:nvPr/>
        </p:nvPicPr>
        <p:blipFill rotWithShape="1">
          <a:blip r:embed="rId4">
            <a:alphaModFix/>
          </a:blip>
          <a:srcRect b="0" l="0" r="0" t="0"/>
          <a:stretch/>
        </p:blipFill>
        <p:spPr>
          <a:xfrm>
            <a:off x="2103120" y="4058640"/>
            <a:ext cx="3180240" cy="2249280"/>
          </a:xfrm>
          <a:prstGeom prst="rect">
            <a:avLst/>
          </a:prstGeom>
          <a:noFill/>
          <a:ln>
            <a:noFill/>
          </a:ln>
        </p:spPr>
      </p:pic>
      <p:pic>
        <p:nvPicPr>
          <p:cNvPr id="1504" name="Google Shape;1504;p26"/>
          <p:cNvPicPr preferRelativeResize="0"/>
          <p:nvPr/>
        </p:nvPicPr>
        <p:blipFill rotWithShape="1">
          <a:blip r:embed="rId5">
            <a:alphaModFix/>
          </a:blip>
          <a:srcRect b="0" l="0" r="0" t="0"/>
          <a:stretch/>
        </p:blipFill>
        <p:spPr>
          <a:xfrm>
            <a:off x="7589520" y="1943640"/>
            <a:ext cx="1855800" cy="1895400"/>
          </a:xfrm>
          <a:prstGeom prst="rect">
            <a:avLst/>
          </a:prstGeom>
          <a:noFill/>
          <a:ln>
            <a:noFill/>
          </a:ln>
        </p:spPr>
      </p:pic>
      <p:sp>
        <p:nvSpPr>
          <p:cNvPr id="1505" name="Google Shape;1505;p26"/>
          <p:cNvSpPr/>
          <p:nvPr/>
        </p:nvSpPr>
        <p:spPr>
          <a:xfrm>
            <a:off x="344880" y="6420240"/>
            <a:ext cx="660312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How is avg in inner query and the group by in outer query?</a:t>
            </a:r>
            <a:endParaRPr b="0" i="0" sz="18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Nested subqueries</a:t>
            </a:r>
            <a:endParaRPr b="0" i="0" sz="4400" u="none" cap="none" strike="noStrike">
              <a:latin typeface="Arial"/>
              <a:ea typeface="Arial"/>
              <a:cs typeface="Arial"/>
              <a:sym typeface="Arial"/>
            </a:endParaRPr>
          </a:p>
        </p:txBody>
      </p:sp>
      <p:sp>
        <p:nvSpPr>
          <p:cNvPr id="1511" name="Google Shape;1511;p27"/>
          <p:cNvSpPr/>
          <p:nvPr/>
        </p:nvSpPr>
        <p:spPr>
          <a:xfrm>
            <a:off x="609480" y="1604520"/>
            <a:ext cx="5352840" cy="397584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3200" u="none" cap="none" strike="noStrike">
              <a:latin typeface="Arial"/>
              <a:ea typeface="Arial"/>
              <a:cs typeface="Arial"/>
              <a:sym typeface="Arial"/>
            </a:endParaRPr>
          </a:p>
        </p:txBody>
      </p:sp>
      <p:pic>
        <p:nvPicPr>
          <p:cNvPr id="1512" name="Google Shape;1512;p27"/>
          <p:cNvPicPr preferRelativeResize="0"/>
          <p:nvPr/>
        </p:nvPicPr>
        <p:blipFill rotWithShape="1">
          <a:blip r:embed="rId3">
            <a:alphaModFix/>
          </a:blip>
          <a:srcRect b="0" l="0" r="0" t="0"/>
          <a:stretch/>
        </p:blipFill>
        <p:spPr>
          <a:xfrm>
            <a:off x="6231600" y="1973520"/>
            <a:ext cx="5352840" cy="3237480"/>
          </a:xfrm>
          <a:prstGeom prst="rect">
            <a:avLst/>
          </a:prstGeom>
          <a:noFill/>
          <a:ln>
            <a:noFill/>
          </a:ln>
        </p:spPr>
      </p:pic>
      <p:sp>
        <p:nvSpPr>
          <p:cNvPr id="1513" name="Google Shape;1513;p27"/>
          <p:cNvSpPr/>
          <p:nvPr/>
        </p:nvSpPr>
        <p:spPr>
          <a:xfrm>
            <a:off x="1645920" y="6309360"/>
            <a:ext cx="20448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FF"/>
                </a:highlight>
                <a:latin typeface="Arial"/>
                <a:ea typeface="Arial"/>
                <a:cs typeface="Arial"/>
                <a:sym typeface="Arial"/>
              </a:rPr>
              <a:t>Mention the steps!</a:t>
            </a:r>
            <a:endParaRPr b="0" i="0" sz="18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28"/>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Nested subqueries</a:t>
            </a:r>
            <a:endParaRPr b="0" i="0" sz="4400" u="none" cap="none" strike="noStrike">
              <a:latin typeface="Arial"/>
              <a:ea typeface="Arial"/>
              <a:cs typeface="Arial"/>
              <a:sym typeface="Arial"/>
            </a:endParaRPr>
          </a:p>
        </p:txBody>
      </p:sp>
      <p:sp>
        <p:nvSpPr>
          <p:cNvPr id="1519" name="Google Shape;1519;p28"/>
          <p:cNvSpPr/>
          <p:nvPr/>
        </p:nvSpPr>
        <p:spPr>
          <a:xfrm>
            <a:off x="609480" y="1604520"/>
            <a:ext cx="5352840" cy="397584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Symbols"/>
              <a:buChar char="●"/>
            </a:pPr>
            <a:r>
              <a:rPr b="0" i="0" lang="en-US" sz="3200" u="none" cap="none" strike="noStrike">
                <a:solidFill>
                  <a:srgbClr val="000000"/>
                </a:solidFill>
                <a:highlight>
                  <a:srgbClr val="FFFF00"/>
                </a:highlight>
                <a:latin typeface="Arial"/>
                <a:ea typeface="Arial"/>
                <a:cs typeface="Arial"/>
                <a:sym typeface="Arial"/>
              </a:rPr>
              <a:t>How does each month's total goals differ from the average monthly total goals scored?</a:t>
            </a:r>
            <a:endParaRPr b="0" i="0" sz="3200" u="none" cap="none" strike="noStrike">
              <a:latin typeface="Arial"/>
              <a:ea typeface="Arial"/>
              <a:cs typeface="Arial"/>
              <a:sym typeface="Arial"/>
            </a:endParaRPr>
          </a:p>
        </p:txBody>
      </p:sp>
      <p:pic>
        <p:nvPicPr>
          <p:cNvPr id="1520" name="Google Shape;1520;p28"/>
          <p:cNvPicPr preferRelativeResize="0"/>
          <p:nvPr/>
        </p:nvPicPr>
        <p:blipFill rotWithShape="1">
          <a:blip r:embed="rId3">
            <a:alphaModFix/>
          </a:blip>
          <a:srcRect b="0" l="0" r="0" t="0"/>
          <a:stretch/>
        </p:blipFill>
        <p:spPr>
          <a:xfrm>
            <a:off x="6231600" y="1973520"/>
            <a:ext cx="5352840" cy="3237480"/>
          </a:xfrm>
          <a:prstGeom prst="rect">
            <a:avLst/>
          </a:prstGeom>
          <a:noFill/>
          <a:ln>
            <a:noFill/>
          </a:ln>
        </p:spPr>
      </p:pic>
      <p:sp>
        <p:nvSpPr>
          <p:cNvPr id="1521" name="Google Shape;1521;p28"/>
          <p:cNvSpPr/>
          <p:nvPr/>
        </p:nvSpPr>
        <p:spPr>
          <a:xfrm>
            <a:off x="1645920" y="6309360"/>
            <a:ext cx="20448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FF"/>
                </a:highlight>
                <a:latin typeface="Arial"/>
                <a:ea typeface="Arial"/>
                <a:cs typeface="Arial"/>
                <a:sym typeface="Arial"/>
              </a:rPr>
              <a:t>Mention the steps!</a:t>
            </a:r>
            <a:endParaRPr b="0" i="0" sz="1800" u="none" cap="none" strike="noStrike">
              <a:latin typeface="Arial"/>
              <a:ea typeface="Arial"/>
              <a:cs typeface="Arial"/>
              <a:sym typeface="Arial"/>
            </a:endParaRPr>
          </a:p>
        </p:txBody>
      </p:sp>
      <p:sp>
        <p:nvSpPr>
          <p:cNvPr id="1522" name="Google Shape;1522;p28"/>
          <p:cNvSpPr/>
          <p:nvPr/>
        </p:nvSpPr>
        <p:spPr>
          <a:xfrm>
            <a:off x="6217920" y="5669280"/>
            <a:ext cx="2869200" cy="85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1- get total goals by month</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2- average them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3- get the difference</a:t>
            </a:r>
            <a:endParaRPr b="0" i="0" sz="18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9"/>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Nested subqueries</a:t>
            </a:r>
            <a:endParaRPr b="0" i="0" sz="4400" u="none" cap="none" strike="noStrike">
              <a:latin typeface="Arial"/>
              <a:ea typeface="Arial"/>
              <a:cs typeface="Arial"/>
              <a:sym typeface="Arial"/>
            </a:endParaRPr>
          </a:p>
        </p:txBody>
      </p:sp>
      <p:sp>
        <p:nvSpPr>
          <p:cNvPr id="1528" name="Google Shape;1528;p29"/>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368"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094"/>
              <a:buFont typeface="Noto Sans Symbols"/>
              <a:buChar char="●"/>
            </a:pPr>
            <a:r>
              <a:rPr b="0" i="0" lang="en-US" sz="2432"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2432" u="none" cap="none" strike="noStrike">
              <a:latin typeface="Arial"/>
              <a:ea typeface="Arial"/>
              <a:cs typeface="Arial"/>
              <a:sym typeface="Arial"/>
            </a:endParaRPr>
          </a:p>
        </p:txBody>
      </p:sp>
      <p:pic>
        <p:nvPicPr>
          <p:cNvPr id="1529" name="Google Shape;1529;p29"/>
          <p:cNvPicPr preferRelativeResize="0"/>
          <p:nvPr/>
        </p:nvPicPr>
        <p:blipFill rotWithShape="1">
          <a:blip r:embed="rId3">
            <a:alphaModFix/>
          </a:blip>
          <a:srcRect b="0" l="0" r="0" t="0"/>
          <a:stretch/>
        </p:blipFill>
        <p:spPr>
          <a:xfrm>
            <a:off x="7341120" y="1604160"/>
            <a:ext cx="3134160" cy="1895400"/>
          </a:xfrm>
          <a:prstGeom prst="rect">
            <a:avLst/>
          </a:prstGeom>
          <a:noFill/>
          <a:ln>
            <a:noFill/>
          </a:ln>
        </p:spPr>
      </p:pic>
      <p:pic>
        <p:nvPicPr>
          <p:cNvPr id="1530" name="Google Shape;1530;p29"/>
          <p:cNvPicPr preferRelativeResize="0"/>
          <p:nvPr/>
        </p:nvPicPr>
        <p:blipFill rotWithShape="1">
          <a:blip r:embed="rId4">
            <a:alphaModFix/>
          </a:blip>
          <a:srcRect b="0" l="0" r="0" t="0"/>
          <a:stretch/>
        </p:blipFill>
        <p:spPr>
          <a:xfrm>
            <a:off x="2103120" y="3625560"/>
            <a:ext cx="2376000" cy="3012120"/>
          </a:xfrm>
          <a:prstGeom prst="rect">
            <a:avLst/>
          </a:prstGeom>
          <a:noFill/>
          <a:ln>
            <a:noFill/>
          </a:ln>
        </p:spPr>
      </p:pic>
      <p:sp>
        <p:nvSpPr>
          <p:cNvPr id="1531" name="Google Shape;1531;p29"/>
          <p:cNvSpPr/>
          <p:nvPr/>
        </p:nvSpPr>
        <p:spPr>
          <a:xfrm>
            <a:off x="5267520" y="438912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Simple subquery?</a:t>
            </a:r>
            <a:endParaRPr b="0" i="0" sz="4400" u="none" cap="none" strike="noStrike">
              <a:latin typeface="Arial"/>
              <a:ea typeface="Arial"/>
              <a:cs typeface="Arial"/>
              <a:sym typeface="Arial"/>
            </a:endParaRPr>
          </a:p>
        </p:txBody>
      </p:sp>
      <p:pic>
        <p:nvPicPr>
          <p:cNvPr id="1293" name="Google Shape;1293;p3"/>
          <p:cNvPicPr preferRelativeResize="0"/>
          <p:nvPr/>
        </p:nvPicPr>
        <p:blipFill rotWithShape="1">
          <a:blip r:embed="rId3">
            <a:alphaModFix/>
          </a:blip>
          <a:srcRect b="0" l="0" r="0" t="0"/>
          <a:stretch/>
        </p:blipFill>
        <p:spPr>
          <a:xfrm>
            <a:off x="609120" y="2405160"/>
            <a:ext cx="8807400" cy="2499120"/>
          </a:xfrm>
          <a:prstGeom prst="rect">
            <a:avLst/>
          </a:prstGeom>
          <a:noFill/>
          <a:ln>
            <a:noFill/>
          </a:ln>
        </p:spPr>
      </p:pic>
      <p:sp>
        <p:nvSpPr>
          <p:cNvPr id="1294" name="Google Shape;1294;p3"/>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3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Nested subqueries</a:t>
            </a:r>
            <a:endParaRPr b="0" i="0" sz="4400" u="none" cap="none" strike="noStrike">
              <a:latin typeface="Arial"/>
              <a:ea typeface="Arial"/>
              <a:cs typeface="Arial"/>
              <a:sym typeface="Arial"/>
            </a:endParaRPr>
          </a:p>
        </p:txBody>
      </p:sp>
      <p:sp>
        <p:nvSpPr>
          <p:cNvPr id="1537" name="Google Shape;1537;p30"/>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t/>
            </a:r>
            <a:endParaRPr b="0" i="0" sz="1368"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094"/>
              <a:buFont typeface="Noto Sans Symbols"/>
              <a:buChar char="●"/>
            </a:pPr>
            <a:r>
              <a:rPr b="0" i="0" lang="en-US" sz="2432"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2432" u="none" cap="none" strike="noStrike">
              <a:latin typeface="Arial"/>
              <a:ea typeface="Arial"/>
              <a:cs typeface="Arial"/>
              <a:sym typeface="Arial"/>
            </a:endParaRPr>
          </a:p>
        </p:txBody>
      </p:sp>
      <p:pic>
        <p:nvPicPr>
          <p:cNvPr id="1538" name="Google Shape;1538;p30"/>
          <p:cNvPicPr preferRelativeResize="0"/>
          <p:nvPr/>
        </p:nvPicPr>
        <p:blipFill rotWithShape="1">
          <a:blip r:embed="rId3">
            <a:alphaModFix/>
          </a:blip>
          <a:srcRect b="0" l="0" r="0" t="0"/>
          <a:stretch/>
        </p:blipFill>
        <p:spPr>
          <a:xfrm>
            <a:off x="7341120" y="1604160"/>
            <a:ext cx="3134160" cy="1895400"/>
          </a:xfrm>
          <a:prstGeom prst="rect">
            <a:avLst/>
          </a:prstGeom>
          <a:noFill/>
          <a:ln>
            <a:noFill/>
          </a:ln>
        </p:spPr>
      </p:pic>
      <p:pic>
        <p:nvPicPr>
          <p:cNvPr id="1539" name="Google Shape;1539;p30"/>
          <p:cNvPicPr preferRelativeResize="0"/>
          <p:nvPr/>
        </p:nvPicPr>
        <p:blipFill rotWithShape="1">
          <a:blip r:embed="rId4">
            <a:alphaModFix/>
          </a:blip>
          <a:srcRect b="0" l="0" r="0" t="0"/>
          <a:stretch/>
        </p:blipFill>
        <p:spPr>
          <a:xfrm>
            <a:off x="2103120" y="3625560"/>
            <a:ext cx="2376000" cy="3012120"/>
          </a:xfrm>
          <a:prstGeom prst="rect">
            <a:avLst/>
          </a:prstGeom>
          <a:noFill/>
          <a:ln>
            <a:noFill/>
          </a:ln>
        </p:spPr>
      </p:pic>
      <p:sp>
        <p:nvSpPr>
          <p:cNvPr id="1540" name="Google Shape;1540;p30"/>
          <p:cNvSpPr/>
          <p:nvPr/>
        </p:nvSpPr>
        <p:spPr>
          <a:xfrm>
            <a:off x="5267520" y="438912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latin typeface="Arial"/>
              <a:ea typeface="Arial"/>
              <a:cs typeface="Arial"/>
              <a:sym typeface="Arial"/>
            </a:endParaRPr>
          </a:p>
        </p:txBody>
      </p:sp>
      <p:pic>
        <p:nvPicPr>
          <p:cNvPr id="1541" name="Google Shape;1541;p30"/>
          <p:cNvPicPr preferRelativeResize="0"/>
          <p:nvPr/>
        </p:nvPicPr>
        <p:blipFill rotWithShape="1">
          <a:blip r:embed="rId5">
            <a:alphaModFix/>
          </a:blip>
          <a:srcRect b="0" l="0" r="0" t="0"/>
          <a:stretch/>
        </p:blipFill>
        <p:spPr>
          <a:xfrm>
            <a:off x="8389080" y="4023360"/>
            <a:ext cx="3496680" cy="22845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pic>
        <p:nvPicPr>
          <p:cNvPr id="1546" name="Google Shape;1546;p31"/>
          <p:cNvPicPr preferRelativeResize="0"/>
          <p:nvPr/>
        </p:nvPicPr>
        <p:blipFill rotWithShape="1">
          <a:blip r:embed="rId3">
            <a:alphaModFix/>
          </a:blip>
          <a:srcRect b="0" l="0" r="0" t="0"/>
          <a:stretch/>
        </p:blipFill>
        <p:spPr>
          <a:xfrm>
            <a:off x="914400" y="1604160"/>
            <a:ext cx="2650320" cy="2678400"/>
          </a:xfrm>
          <a:prstGeom prst="rect">
            <a:avLst/>
          </a:prstGeom>
          <a:noFill/>
          <a:ln>
            <a:noFill/>
          </a:ln>
        </p:spPr>
      </p:pic>
      <p:pic>
        <p:nvPicPr>
          <p:cNvPr id="1547" name="Google Shape;1547;p31"/>
          <p:cNvPicPr preferRelativeResize="0"/>
          <p:nvPr/>
        </p:nvPicPr>
        <p:blipFill rotWithShape="1">
          <a:blip r:embed="rId4">
            <a:alphaModFix/>
          </a:blip>
          <a:srcRect b="0" l="0" r="0" t="0"/>
          <a:stretch/>
        </p:blipFill>
        <p:spPr>
          <a:xfrm>
            <a:off x="8185320" y="1604160"/>
            <a:ext cx="3700440" cy="2417760"/>
          </a:xfrm>
          <a:prstGeom prst="rect">
            <a:avLst/>
          </a:prstGeom>
          <a:noFill/>
          <a:ln>
            <a:noFill/>
          </a:ln>
        </p:spPr>
      </p:pic>
      <p:pic>
        <p:nvPicPr>
          <p:cNvPr id="1548" name="Google Shape;1548;p31"/>
          <p:cNvPicPr preferRelativeResize="0"/>
          <p:nvPr/>
        </p:nvPicPr>
        <p:blipFill rotWithShape="1">
          <a:blip r:embed="rId5">
            <a:alphaModFix/>
          </a:blip>
          <a:srcRect b="0" l="0" r="0" t="0"/>
          <a:stretch/>
        </p:blipFill>
        <p:spPr>
          <a:xfrm>
            <a:off x="3840480" y="2834640"/>
            <a:ext cx="4113360" cy="4017960"/>
          </a:xfrm>
          <a:prstGeom prst="rect">
            <a:avLst/>
          </a:prstGeom>
          <a:noFill/>
          <a:ln>
            <a:noFill/>
          </a:ln>
        </p:spPr>
      </p:pic>
      <p:sp>
        <p:nvSpPr>
          <p:cNvPr id="1549" name="Google Shape;1549;p31"/>
          <p:cNvSpPr/>
          <p:nvPr/>
        </p:nvSpPr>
        <p:spPr>
          <a:xfrm>
            <a:off x="8467920" y="466344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latin typeface="Arial"/>
              <a:ea typeface="Arial"/>
              <a:cs typeface="Arial"/>
              <a:sym typeface="Arial"/>
            </a:endParaRPr>
          </a:p>
        </p:txBody>
      </p:sp>
      <p:sp>
        <p:nvSpPr>
          <p:cNvPr id="1550" name="Google Shape;1550;p3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1"/>
          <p:cNvSpPr/>
          <p:nvPr/>
        </p:nvSpPr>
        <p:spPr>
          <a:xfrm>
            <a:off x="8778240" y="6400800"/>
            <a:ext cx="191664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Can we refactor?</a:t>
            </a:r>
            <a:endParaRPr b="0" i="0" sz="18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pic>
        <p:nvPicPr>
          <p:cNvPr id="1556" name="Google Shape;1556;p32"/>
          <p:cNvPicPr preferRelativeResize="0"/>
          <p:nvPr/>
        </p:nvPicPr>
        <p:blipFill rotWithShape="1">
          <a:blip r:embed="rId3">
            <a:alphaModFix/>
          </a:blip>
          <a:srcRect b="0" l="0" r="0" t="0"/>
          <a:stretch/>
        </p:blipFill>
        <p:spPr>
          <a:xfrm>
            <a:off x="609120" y="2117160"/>
            <a:ext cx="5353200" cy="2950920"/>
          </a:xfrm>
          <a:prstGeom prst="rect">
            <a:avLst/>
          </a:prstGeom>
          <a:noFill/>
          <a:ln>
            <a:noFill/>
          </a:ln>
        </p:spPr>
      </p:pic>
      <p:sp>
        <p:nvSpPr>
          <p:cNvPr id="1557" name="Google Shape;1557;p32"/>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summary</a:t>
            </a:r>
            <a:endParaRPr b="0" i="0" sz="4400" u="none" cap="none" strike="noStrike">
              <a:latin typeface="Arial"/>
              <a:ea typeface="Arial"/>
              <a:cs typeface="Arial"/>
              <a:sym typeface="Arial"/>
            </a:endParaRPr>
          </a:p>
        </p:txBody>
      </p:sp>
      <p:pic>
        <p:nvPicPr>
          <p:cNvPr id="1558" name="Google Shape;1558;p32"/>
          <p:cNvPicPr preferRelativeResize="0"/>
          <p:nvPr/>
        </p:nvPicPr>
        <p:blipFill rotWithShape="1">
          <a:blip r:embed="rId4">
            <a:alphaModFix/>
          </a:blip>
          <a:srcRect b="0" l="0" r="0" t="0"/>
          <a:stretch/>
        </p:blipFill>
        <p:spPr>
          <a:xfrm>
            <a:off x="6231600" y="2774880"/>
            <a:ext cx="5353200" cy="16351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2" name="Shape 1562"/>
        <p:cNvGrpSpPr/>
        <p:nvPr/>
      </p:nvGrpSpPr>
      <p:grpSpPr>
        <a:xfrm>
          <a:off x="0" y="0"/>
          <a:ext cx="0" cy="0"/>
          <a:chOff x="0" y="0"/>
          <a:chExt cx="0" cy="0"/>
        </a:xfrm>
      </p:grpSpPr>
      <p:sp>
        <p:nvSpPr>
          <p:cNvPr id="1563" name="Google Shape;1563;p3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CTE</a:t>
            </a:r>
            <a:endParaRPr b="0" i="0" sz="4400" u="none" cap="none" strike="noStrike">
              <a:latin typeface="Arial"/>
              <a:ea typeface="Arial"/>
              <a:cs typeface="Arial"/>
              <a:sym typeface="Arial"/>
            </a:endParaRPr>
          </a:p>
        </p:txBody>
      </p:sp>
      <p:sp>
        <p:nvSpPr>
          <p:cNvPr id="1564" name="Google Shape;1564;p33"/>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322560" lvl="0" marL="432000" marR="0" rtl="0" algn="l">
              <a:lnSpc>
                <a:spcPct val="100000"/>
              </a:lnSpc>
              <a:spcBef>
                <a:spcPts val="0"/>
              </a:spcBef>
              <a:spcAft>
                <a:spcPts val="0"/>
              </a:spcAft>
              <a:buClr>
                <a:srgbClr val="000000"/>
              </a:buClr>
              <a:buSzPts val="216"/>
              <a:buFont typeface="Noto Sans Symbols"/>
              <a:buChar char="●"/>
            </a:pPr>
            <a:r>
              <a:rPr b="0" i="0" lang="en-US" sz="480" u="none" cap="none" strike="noStrike">
                <a:solidFill>
                  <a:srgbClr val="000000"/>
                </a:solidFill>
                <a:latin typeface="Arial"/>
                <a:ea typeface="Arial"/>
                <a:cs typeface="Arial"/>
                <a:sym typeface="Arial"/>
              </a:rPr>
              <a:t>The main advantage of the Common Table Expression (when not using it for recursive queries) is encapsulation, instead of having to declare the sub-query in every place you wish to use it, you are able to define it once, but have multiple references to it.</a:t>
            </a:r>
            <a:endParaRPr b="0" i="0" sz="48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216"/>
              <a:buFont typeface="Noto Sans Symbols"/>
              <a:buChar char="●"/>
            </a:pPr>
            <a:r>
              <a:rPr b="0" i="0" lang="en-US" sz="480" u="none" cap="none" strike="noStrike">
                <a:solidFill>
                  <a:srgbClr val="000000"/>
                </a:solidFill>
                <a:latin typeface="Arial"/>
                <a:ea typeface="Arial"/>
                <a:cs typeface="Arial"/>
                <a:sym typeface="Arial"/>
              </a:rPr>
              <a:t> </a:t>
            </a:r>
            <a:endParaRPr b="0" i="0" sz="480" u="none" cap="none" strike="noStrike">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216"/>
              <a:buFont typeface="Noto Sans Symbols"/>
              <a:buChar char="●"/>
            </a:pPr>
            <a:r>
              <a:rPr b="0" i="0" lang="en-US" sz="480" u="sng" cap="none" strike="noStrike">
                <a:solidFill>
                  <a:srgbClr val="0000FF"/>
                </a:solidFill>
                <a:latin typeface="Arial"/>
                <a:ea typeface="Arial"/>
                <a:cs typeface="Arial"/>
                <a:sym typeface="Arial"/>
                <a:hlinkClick r:id="rId3">
                  <a:extLst>
                    <a:ext uri="{A12FA001-AC4F-418D-AE19-62706E023703}">
                      <ahyp:hlinkClr val="tx"/>
                    </a:ext>
                  </a:extLst>
                </a:hlinkClick>
              </a:rPr>
              <a:t>https://stackoverflow.com/questions/706972/difference-between-cte-and-subquery#:~:text=Adding%20to%20others'%20answers%2C%20if,to%20reuse%20your%20code%20better</a:t>
            </a:r>
            <a:r>
              <a:rPr b="0" i="0" lang="en-US" sz="480" u="none" cap="none" strike="noStrike">
                <a:solidFill>
                  <a:srgbClr val="0000FF"/>
                </a:solidFill>
                <a:latin typeface="Arial"/>
                <a:ea typeface="Arial"/>
                <a:cs typeface="Arial"/>
                <a:sym typeface="Arial"/>
              </a:rPr>
              <a:t>. </a:t>
            </a:r>
            <a:endParaRPr b="0" i="0" sz="480" u="none" cap="none" strike="noStrike">
              <a:latin typeface="Arial"/>
              <a:ea typeface="Arial"/>
              <a:cs typeface="Arial"/>
              <a:sym typeface="Arial"/>
            </a:endParaRPr>
          </a:p>
        </p:txBody>
      </p:sp>
      <p:sp>
        <p:nvSpPr>
          <p:cNvPr id="1565" name="Google Shape;1565;p33"/>
          <p:cNvSpPr/>
          <p:nvPr/>
        </p:nvSpPr>
        <p:spPr>
          <a:xfrm>
            <a:off x="6231960" y="1604520"/>
            <a:ext cx="5352840" cy="18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609480" y="3682080"/>
            <a:ext cx="5352840" cy="18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6231960" y="3682080"/>
            <a:ext cx="5352840" cy="18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8" name="Google Shape;1568;p33"/>
          <p:cNvPicPr preferRelativeResize="0"/>
          <p:nvPr/>
        </p:nvPicPr>
        <p:blipFill rotWithShape="1">
          <a:blip r:embed="rId4">
            <a:alphaModFix/>
          </a:blip>
          <a:srcRect b="0" l="0" r="0" t="0"/>
          <a:stretch/>
        </p:blipFill>
        <p:spPr>
          <a:xfrm>
            <a:off x="548280" y="2879280"/>
            <a:ext cx="10780560" cy="329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2" name="Shape 1572"/>
        <p:cNvGrpSpPr/>
        <p:nvPr/>
      </p:nvGrpSpPr>
      <p:grpSpPr>
        <a:xfrm>
          <a:off x="0" y="0"/>
          <a:ext cx="0" cy="0"/>
          <a:chOff x="0" y="0"/>
          <a:chExt cx="0" cy="0"/>
        </a:xfrm>
      </p:grpSpPr>
      <p:sp>
        <p:nvSpPr>
          <p:cNvPr id="1573" name="Google Shape;1573;p34"/>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5" name="Google Shape;1575;p34"/>
          <p:cNvPicPr preferRelativeResize="0"/>
          <p:nvPr/>
        </p:nvPicPr>
        <p:blipFill rotWithShape="1">
          <a:blip r:embed="rId3">
            <a:alphaModFix/>
          </a:blip>
          <a:srcRect b="0" l="0" r="0" t="0"/>
          <a:stretch/>
        </p:blipFill>
        <p:spPr>
          <a:xfrm>
            <a:off x="918000" y="300240"/>
            <a:ext cx="10847160" cy="62560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9" name="Shape 1579"/>
        <p:cNvGrpSpPr/>
        <p:nvPr/>
      </p:nvGrpSpPr>
      <p:grpSpPr>
        <a:xfrm>
          <a:off x="0" y="0"/>
          <a:ext cx="0" cy="0"/>
          <a:chOff x="0" y="0"/>
          <a:chExt cx="0" cy="0"/>
        </a:xfrm>
      </p:grpSpPr>
      <p:pic>
        <p:nvPicPr>
          <p:cNvPr id="1580" name="Google Shape;1580;p35"/>
          <p:cNvPicPr preferRelativeResize="0"/>
          <p:nvPr/>
        </p:nvPicPr>
        <p:blipFill rotWithShape="1">
          <a:blip r:embed="rId3">
            <a:alphaModFix/>
          </a:blip>
          <a:srcRect b="0" l="0" r="0" t="0"/>
          <a:stretch/>
        </p:blipFill>
        <p:spPr>
          <a:xfrm>
            <a:off x="3156480" y="1604520"/>
            <a:ext cx="5876640" cy="3975840"/>
          </a:xfrm>
          <a:prstGeom prst="rect">
            <a:avLst/>
          </a:prstGeom>
          <a:noFill/>
          <a:ln>
            <a:noFill/>
          </a:ln>
        </p:spPr>
      </p:pic>
      <p:sp>
        <p:nvSpPr>
          <p:cNvPr id="1581" name="Google Shape;1581;p35"/>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274320" y="5707080"/>
            <a:ext cx="11749320" cy="85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Recall the limits for the join, either from this course  (match ) or from other previous slides (self join with duplicates)</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Can CTE replace nested subqueries, if they can reference other CTEs and themselves?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Window functions, can they replace correlated subquery?</a:t>
            </a:r>
            <a:endParaRPr b="0" i="0" sz="1800" u="none" cap="none"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6" name="Shape 1586"/>
        <p:cNvGrpSpPr/>
        <p:nvPr/>
      </p:nvGrpSpPr>
      <p:grpSpPr>
        <a:xfrm>
          <a:off x="0" y="0"/>
          <a:ext cx="0" cy="0"/>
          <a:chOff x="0" y="0"/>
          <a:chExt cx="0" cy="0"/>
        </a:xfrm>
      </p:grpSpPr>
      <p:pic>
        <p:nvPicPr>
          <p:cNvPr id="1587" name="Google Shape;1587;p36"/>
          <p:cNvPicPr preferRelativeResize="0"/>
          <p:nvPr/>
        </p:nvPicPr>
        <p:blipFill rotWithShape="1">
          <a:blip r:embed="rId3">
            <a:alphaModFix/>
          </a:blip>
          <a:srcRect b="0" l="0" r="0" t="0"/>
          <a:stretch/>
        </p:blipFill>
        <p:spPr>
          <a:xfrm>
            <a:off x="3279240" y="1604520"/>
            <a:ext cx="5630760" cy="3975840"/>
          </a:xfrm>
          <a:prstGeom prst="rect">
            <a:avLst/>
          </a:prstGeom>
          <a:noFill/>
          <a:ln>
            <a:noFill/>
          </a:ln>
        </p:spPr>
      </p:pic>
      <p:sp>
        <p:nvSpPr>
          <p:cNvPr id="1588" name="Google Shape;1588;p3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3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Challenge</a:t>
            </a:r>
            <a:endParaRPr b="0" i="0" sz="4400" u="none" cap="none" strike="noStrike">
              <a:latin typeface="Arial"/>
              <a:ea typeface="Arial"/>
              <a:cs typeface="Arial"/>
              <a:sym typeface="Arial"/>
            </a:endParaRPr>
          </a:p>
        </p:txBody>
      </p:sp>
      <p:sp>
        <p:nvSpPr>
          <p:cNvPr id="1594" name="Google Shape;1594;p37"/>
          <p:cNvSpPr/>
          <p:nvPr/>
        </p:nvSpPr>
        <p:spPr>
          <a:xfrm>
            <a:off x="731520" y="2468880"/>
            <a:ext cx="11428560" cy="2136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3">
                  <a:extLst>
                    <a:ext uri="{A12FA001-AC4F-418D-AE19-62706E023703}">
                      <ahyp:hlinkClr val="tx"/>
                    </a:ext>
                  </a:extLst>
                </a:hlinkClick>
              </a:rPr>
              <a:t>https://campus.datacamp.com/courses/improving-query-performance-in-postgresql/bringing-together-the-data?ex=6</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https://campus.datacamp.com/courses/improving-query-performance-in-postgresql/bringing-together-the-data?ex=7</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5">
                  <a:extLst>
                    <a:ext uri="{A12FA001-AC4F-418D-AE19-62706E023703}">
                      <ahyp:hlinkClr val="tx"/>
                    </a:ext>
                  </a:extLst>
                </a:hlinkClick>
              </a:rPr>
              <a:t>https://campus.datacamp.com/courses/improving-query-performance-in-postgresql/bringing-together-the-data?ex=8</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pic>
        <p:nvPicPr>
          <p:cNvPr id="1599" name="Google Shape;1599;p38"/>
          <p:cNvPicPr preferRelativeResize="0"/>
          <p:nvPr/>
        </p:nvPicPr>
        <p:blipFill rotWithShape="1">
          <a:blip r:embed="rId3">
            <a:alphaModFix/>
          </a:blip>
          <a:srcRect b="0" l="0" r="0" t="0"/>
          <a:stretch/>
        </p:blipFill>
        <p:spPr>
          <a:xfrm>
            <a:off x="2651760" y="1604520"/>
            <a:ext cx="6948000" cy="3975840"/>
          </a:xfrm>
          <a:prstGeom prst="rect">
            <a:avLst/>
          </a:prstGeom>
          <a:noFill/>
          <a:ln>
            <a:noFill/>
          </a:ln>
        </p:spPr>
      </p:pic>
      <p:sp>
        <p:nvSpPr>
          <p:cNvPr id="1600" name="Google Shape;1600;p38"/>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Very nice course</a:t>
            </a:r>
            <a:endParaRPr b="0" i="0" sz="4400" u="none" cap="none" strike="noStrike">
              <a:latin typeface="Arial"/>
              <a:ea typeface="Arial"/>
              <a:cs typeface="Arial"/>
              <a:sym typeface="Arial"/>
            </a:endParaRPr>
          </a:p>
        </p:txBody>
      </p:sp>
      <p:sp>
        <p:nvSpPr>
          <p:cNvPr id="1601" name="Google Shape;1601;p38"/>
          <p:cNvSpPr/>
          <p:nvPr/>
        </p:nvSpPr>
        <p:spPr>
          <a:xfrm>
            <a:off x="7955280" y="6217920"/>
            <a:ext cx="280512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But still misses something</a:t>
            </a:r>
            <a:endParaRPr b="0" i="0" sz="1800" u="none" cap="none" strike="noStrike">
              <a:latin typeface="Arial"/>
              <a:ea typeface="Arial"/>
              <a:cs typeface="Arial"/>
              <a:sym typeface="Arial"/>
            </a:endParaRPr>
          </a:p>
        </p:txBody>
      </p:sp>
      <p:sp>
        <p:nvSpPr>
          <p:cNvPr id="1602" name="Google Shape;1602;p38"/>
          <p:cNvSpPr/>
          <p:nvPr/>
        </p:nvSpPr>
        <p:spPr>
          <a:xfrm>
            <a:off x="548640" y="6309360"/>
            <a:ext cx="598896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https://app.datacamp.com/learn/courses/intermediate-sql</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id="1607" name="Google Shape;1607;p39"/>
          <p:cNvPicPr preferRelativeResize="0"/>
          <p:nvPr/>
        </p:nvPicPr>
        <p:blipFill rotWithShape="1">
          <a:blip r:embed="rId3">
            <a:alphaModFix/>
          </a:blip>
          <a:srcRect b="0" l="0" r="0" t="0"/>
          <a:stretch/>
        </p:blipFill>
        <p:spPr>
          <a:xfrm>
            <a:off x="2520360" y="1604520"/>
            <a:ext cx="7148880" cy="3975840"/>
          </a:xfrm>
          <a:prstGeom prst="rect">
            <a:avLst/>
          </a:prstGeom>
          <a:noFill/>
          <a:ln>
            <a:noFill/>
          </a:ln>
        </p:spPr>
      </p:pic>
      <p:sp>
        <p:nvSpPr>
          <p:cNvPr id="1608" name="Google Shape;1608;p3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9"/>
          <p:cNvSpPr/>
          <p:nvPr/>
        </p:nvSpPr>
        <p:spPr>
          <a:xfrm>
            <a:off x="548640" y="6309360"/>
            <a:ext cx="873828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https://app.datacamp.com/learn/courses/improving-query-performance-in-postgresql</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4"/>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Simple subquery?</a:t>
            </a:r>
            <a:endParaRPr b="0" i="0" sz="4400" u="none" cap="none" strike="noStrike">
              <a:latin typeface="Arial"/>
              <a:ea typeface="Arial"/>
              <a:cs typeface="Arial"/>
              <a:sym typeface="Arial"/>
            </a:endParaRPr>
          </a:p>
        </p:txBody>
      </p:sp>
      <p:pic>
        <p:nvPicPr>
          <p:cNvPr id="1300" name="Google Shape;1300;p4"/>
          <p:cNvPicPr preferRelativeResize="0"/>
          <p:nvPr/>
        </p:nvPicPr>
        <p:blipFill rotWithShape="1">
          <a:blip r:embed="rId3">
            <a:alphaModFix/>
          </a:blip>
          <a:srcRect b="0" l="0" r="0" t="0"/>
          <a:stretch/>
        </p:blipFill>
        <p:spPr>
          <a:xfrm>
            <a:off x="609120" y="2405160"/>
            <a:ext cx="5747400" cy="2499120"/>
          </a:xfrm>
          <a:prstGeom prst="rect">
            <a:avLst/>
          </a:prstGeom>
          <a:noFill/>
          <a:ln>
            <a:noFill/>
          </a:ln>
        </p:spPr>
      </p:pic>
      <p:sp>
        <p:nvSpPr>
          <p:cNvPr id="1301" name="Google Shape;1301;p4"/>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latin typeface="Arial"/>
              <a:ea typeface="Arial"/>
              <a:cs typeface="Arial"/>
              <a:sym typeface="Arial"/>
            </a:endParaRPr>
          </a:p>
        </p:txBody>
      </p:sp>
      <p:pic>
        <p:nvPicPr>
          <p:cNvPr id="1302" name="Google Shape;1302;p4"/>
          <p:cNvPicPr preferRelativeResize="0"/>
          <p:nvPr/>
        </p:nvPicPr>
        <p:blipFill rotWithShape="1">
          <a:blip r:embed="rId4">
            <a:alphaModFix/>
          </a:blip>
          <a:srcRect b="0" l="0" r="0" t="0"/>
          <a:stretch/>
        </p:blipFill>
        <p:spPr>
          <a:xfrm>
            <a:off x="7310160" y="2383920"/>
            <a:ext cx="4587840" cy="23893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4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What about analytics/window functions?</a:t>
            </a:r>
            <a:endParaRPr b="0" i="0" sz="4400" u="none" cap="none" strike="noStrike">
              <a:latin typeface="Arial"/>
              <a:ea typeface="Arial"/>
              <a:cs typeface="Arial"/>
              <a:sym typeface="Arial"/>
            </a:endParaRPr>
          </a:p>
        </p:txBody>
      </p:sp>
      <p:pic>
        <p:nvPicPr>
          <p:cNvPr id="1615" name="Google Shape;1615;p40"/>
          <p:cNvPicPr preferRelativeResize="0"/>
          <p:nvPr/>
        </p:nvPicPr>
        <p:blipFill rotWithShape="1">
          <a:blip r:embed="rId3">
            <a:alphaModFix/>
          </a:blip>
          <a:srcRect b="0" l="0" r="0" t="0"/>
          <a:stretch/>
        </p:blipFill>
        <p:spPr>
          <a:xfrm>
            <a:off x="1600560" y="1604520"/>
            <a:ext cx="8988120" cy="39758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41"/>
          <p:cNvPicPr preferRelativeResize="0"/>
          <p:nvPr/>
        </p:nvPicPr>
        <p:blipFill rotWithShape="1">
          <a:blip r:embed="rId3">
            <a:alphaModFix/>
          </a:blip>
          <a:srcRect b="0" l="0" r="0" t="0"/>
          <a:stretch/>
        </p:blipFill>
        <p:spPr>
          <a:xfrm>
            <a:off x="2118240" y="1604520"/>
            <a:ext cx="7953120" cy="3975840"/>
          </a:xfrm>
          <a:prstGeom prst="rect">
            <a:avLst/>
          </a:prstGeom>
          <a:noFill/>
          <a:ln>
            <a:noFill/>
          </a:ln>
        </p:spPr>
      </p:pic>
      <p:sp>
        <p:nvSpPr>
          <p:cNvPr id="1621" name="Google Shape;1621;p4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42"/>
          <p:cNvPicPr preferRelativeResize="0"/>
          <p:nvPr/>
        </p:nvPicPr>
        <p:blipFill rotWithShape="1">
          <a:blip r:embed="rId3">
            <a:alphaModFix/>
          </a:blip>
          <a:srcRect b="0" l="0" r="0" t="0"/>
          <a:stretch/>
        </p:blipFill>
        <p:spPr>
          <a:xfrm>
            <a:off x="2189880" y="1604520"/>
            <a:ext cx="7809480" cy="3975840"/>
          </a:xfrm>
          <a:prstGeom prst="rect">
            <a:avLst/>
          </a:prstGeom>
          <a:noFill/>
          <a:ln>
            <a:noFill/>
          </a:ln>
        </p:spPr>
      </p:pic>
      <p:sp>
        <p:nvSpPr>
          <p:cNvPr id="1627" name="Google Shape;1627;p42"/>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43"/>
          <p:cNvPicPr preferRelativeResize="0"/>
          <p:nvPr/>
        </p:nvPicPr>
        <p:blipFill rotWithShape="1">
          <a:blip r:embed="rId3">
            <a:alphaModFix/>
          </a:blip>
          <a:srcRect b="0" l="0" r="0" t="0"/>
          <a:stretch/>
        </p:blipFill>
        <p:spPr>
          <a:xfrm>
            <a:off x="609120" y="2230200"/>
            <a:ext cx="5352840" cy="2724480"/>
          </a:xfrm>
          <a:prstGeom prst="rect">
            <a:avLst/>
          </a:prstGeom>
          <a:noFill/>
          <a:ln>
            <a:noFill/>
          </a:ln>
        </p:spPr>
      </p:pic>
      <p:pic>
        <p:nvPicPr>
          <p:cNvPr id="1633" name="Google Shape;1633;p43"/>
          <p:cNvPicPr preferRelativeResize="0"/>
          <p:nvPr/>
        </p:nvPicPr>
        <p:blipFill rotWithShape="1">
          <a:blip r:embed="rId4">
            <a:alphaModFix/>
          </a:blip>
          <a:srcRect b="0" l="0" r="0" t="0"/>
          <a:stretch/>
        </p:blipFill>
        <p:spPr>
          <a:xfrm>
            <a:off x="6343560" y="1604520"/>
            <a:ext cx="5128920" cy="3975840"/>
          </a:xfrm>
          <a:prstGeom prst="rect">
            <a:avLst/>
          </a:prstGeom>
          <a:noFill/>
          <a:ln>
            <a:noFill/>
          </a:ln>
        </p:spPr>
      </p:pic>
      <p:sp>
        <p:nvSpPr>
          <p:cNvPr id="1634" name="Google Shape;1634;p43"/>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44"/>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Expected output</a:t>
            </a:r>
            <a:endParaRPr b="0" i="0" sz="4400" u="none" cap="none" strike="noStrike">
              <a:latin typeface="Arial"/>
              <a:ea typeface="Arial"/>
              <a:cs typeface="Arial"/>
              <a:sym typeface="Arial"/>
            </a:endParaRPr>
          </a:p>
        </p:txBody>
      </p:sp>
      <p:pic>
        <p:nvPicPr>
          <p:cNvPr id="1640" name="Google Shape;1640;p44"/>
          <p:cNvPicPr preferRelativeResize="0"/>
          <p:nvPr/>
        </p:nvPicPr>
        <p:blipFill rotWithShape="1">
          <a:blip r:embed="rId3">
            <a:alphaModFix/>
          </a:blip>
          <a:srcRect b="0" l="0" r="0" t="0"/>
          <a:stretch/>
        </p:blipFill>
        <p:spPr>
          <a:xfrm>
            <a:off x="2335680" y="1604520"/>
            <a:ext cx="7518240" cy="39758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pic>
        <p:nvPicPr>
          <p:cNvPr id="1645" name="Google Shape;1645;p45"/>
          <p:cNvPicPr preferRelativeResize="0"/>
          <p:nvPr/>
        </p:nvPicPr>
        <p:blipFill rotWithShape="1">
          <a:blip r:embed="rId3">
            <a:alphaModFix/>
          </a:blip>
          <a:srcRect b="0" l="0" r="0" t="0"/>
          <a:stretch/>
        </p:blipFill>
        <p:spPr>
          <a:xfrm>
            <a:off x="2071440" y="1604520"/>
            <a:ext cx="8046360" cy="3975840"/>
          </a:xfrm>
          <a:prstGeom prst="rect">
            <a:avLst/>
          </a:prstGeom>
          <a:noFill/>
          <a:ln>
            <a:noFill/>
          </a:ln>
        </p:spPr>
      </p:pic>
      <p:sp>
        <p:nvSpPr>
          <p:cNvPr id="1646" name="Google Shape;1646;p45"/>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pic>
        <p:nvPicPr>
          <p:cNvPr id="1651" name="Google Shape;1651;p46"/>
          <p:cNvPicPr preferRelativeResize="0"/>
          <p:nvPr/>
        </p:nvPicPr>
        <p:blipFill rotWithShape="1">
          <a:blip r:embed="rId3">
            <a:alphaModFix/>
          </a:blip>
          <a:srcRect b="0" l="0" r="0" t="0"/>
          <a:stretch/>
        </p:blipFill>
        <p:spPr>
          <a:xfrm>
            <a:off x="1192680" y="1604160"/>
            <a:ext cx="4186080" cy="1895400"/>
          </a:xfrm>
          <a:prstGeom prst="rect">
            <a:avLst/>
          </a:prstGeom>
          <a:noFill/>
          <a:ln>
            <a:noFill/>
          </a:ln>
        </p:spPr>
      </p:pic>
      <p:pic>
        <p:nvPicPr>
          <p:cNvPr id="1652" name="Google Shape;1652;p46"/>
          <p:cNvPicPr preferRelativeResize="0"/>
          <p:nvPr/>
        </p:nvPicPr>
        <p:blipFill rotWithShape="1">
          <a:blip r:embed="rId4">
            <a:alphaModFix/>
          </a:blip>
          <a:srcRect b="0" l="0" r="0" t="0"/>
          <a:stretch/>
        </p:blipFill>
        <p:spPr>
          <a:xfrm>
            <a:off x="7417080" y="1604160"/>
            <a:ext cx="2982240" cy="1895400"/>
          </a:xfrm>
          <a:prstGeom prst="rect">
            <a:avLst/>
          </a:prstGeom>
          <a:noFill/>
          <a:ln>
            <a:noFill/>
          </a:ln>
        </p:spPr>
      </p:pic>
      <p:pic>
        <p:nvPicPr>
          <p:cNvPr id="1653" name="Google Shape;1653;p46"/>
          <p:cNvPicPr preferRelativeResize="0"/>
          <p:nvPr/>
        </p:nvPicPr>
        <p:blipFill rotWithShape="1">
          <a:blip r:embed="rId5">
            <a:alphaModFix/>
          </a:blip>
          <a:srcRect b="0" l="0" r="0" t="0"/>
          <a:stretch/>
        </p:blipFill>
        <p:spPr>
          <a:xfrm>
            <a:off x="1676160" y="3681720"/>
            <a:ext cx="3219120" cy="1895400"/>
          </a:xfrm>
          <a:prstGeom prst="rect">
            <a:avLst/>
          </a:prstGeom>
          <a:noFill/>
          <a:ln>
            <a:noFill/>
          </a:ln>
        </p:spPr>
      </p:pic>
      <p:pic>
        <p:nvPicPr>
          <p:cNvPr id="1654" name="Google Shape;1654;p46"/>
          <p:cNvPicPr preferRelativeResize="0"/>
          <p:nvPr/>
        </p:nvPicPr>
        <p:blipFill rotWithShape="1">
          <a:blip r:embed="rId6">
            <a:alphaModFix/>
          </a:blip>
          <a:srcRect b="0" l="0" r="0" t="0"/>
          <a:stretch/>
        </p:blipFill>
        <p:spPr>
          <a:xfrm>
            <a:off x="7262280" y="3681720"/>
            <a:ext cx="3291480" cy="1895400"/>
          </a:xfrm>
          <a:prstGeom prst="rect">
            <a:avLst/>
          </a:prstGeom>
          <a:noFill/>
          <a:ln>
            <a:noFill/>
          </a:ln>
        </p:spPr>
      </p:pic>
      <p:sp>
        <p:nvSpPr>
          <p:cNvPr id="1655" name="Google Shape;1655;p4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pic>
        <p:nvPicPr>
          <p:cNvPr id="1660" name="Google Shape;1660;p47"/>
          <p:cNvPicPr preferRelativeResize="0"/>
          <p:nvPr/>
        </p:nvPicPr>
        <p:blipFill rotWithShape="1">
          <a:blip r:embed="rId3">
            <a:alphaModFix/>
          </a:blip>
          <a:srcRect b="0" l="0" r="0" t="0"/>
          <a:stretch/>
        </p:blipFill>
        <p:spPr>
          <a:xfrm>
            <a:off x="2826000" y="1604520"/>
            <a:ext cx="6537600" cy="3975840"/>
          </a:xfrm>
          <a:prstGeom prst="rect">
            <a:avLst/>
          </a:prstGeom>
          <a:noFill/>
          <a:ln>
            <a:noFill/>
          </a:ln>
        </p:spPr>
      </p:pic>
      <p:sp>
        <p:nvSpPr>
          <p:cNvPr id="1661" name="Google Shape;1661;p47"/>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pic>
        <p:nvPicPr>
          <p:cNvPr id="1666" name="Google Shape;1666;p48"/>
          <p:cNvPicPr preferRelativeResize="0"/>
          <p:nvPr/>
        </p:nvPicPr>
        <p:blipFill rotWithShape="1">
          <a:blip r:embed="rId3">
            <a:alphaModFix/>
          </a:blip>
          <a:srcRect b="0" l="0" r="0" t="0"/>
          <a:stretch/>
        </p:blipFill>
        <p:spPr>
          <a:xfrm>
            <a:off x="609120" y="2253240"/>
            <a:ext cx="5352840" cy="2678040"/>
          </a:xfrm>
          <a:prstGeom prst="rect">
            <a:avLst/>
          </a:prstGeom>
          <a:noFill/>
          <a:ln>
            <a:noFill/>
          </a:ln>
        </p:spPr>
      </p:pic>
      <p:pic>
        <p:nvPicPr>
          <p:cNvPr id="1667" name="Google Shape;1667;p48"/>
          <p:cNvPicPr preferRelativeResize="0"/>
          <p:nvPr/>
        </p:nvPicPr>
        <p:blipFill rotWithShape="1">
          <a:blip r:embed="rId4">
            <a:alphaModFix/>
          </a:blip>
          <a:srcRect b="0" l="0" r="0" t="0"/>
          <a:stretch/>
        </p:blipFill>
        <p:spPr>
          <a:xfrm>
            <a:off x="6231600" y="2081520"/>
            <a:ext cx="5352840" cy="3021840"/>
          </a:xfrm>
          <a:prstGeom prst="rect">
            <a:avLst/>
          </a:prstGeom>
          <a:noFill/>
          <a:ln>
            <a:noFill/>
          </a:ln>
        </p:spPr>
      </p:pic>
      <p:sp>
        <p:nvSpPr>
          <p:cNvPr id="1668" name="Google Shape;1668;p48"/>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Macdonald’s</a:t>
            </a:r>
            <a:endParaRPr b="0" i="0" sz="4400" u="none" cap="none"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49"/>
          <p:cNvPicPr preferRelativeResize="0"/>
          <p:nvPr/>
        </p:nvPicPr>
        <p:blipFill rotWithShape="1">
          <a:blip r:embed="rId3">
            <a:alphaModFix/>
          </a:blip>
          <a:srcRect b="0" l="0" r="0" t="0"/>
          <a:stretch/>
        </p:blipFill>
        <p:spPr>
          <a:xfrm>
            <a:off x="1687320" y="1604520"/>
            <a:ext cx="8814960" cy="3975840"/>
          </a:xfrm>
          <a:prstGeom prst="rect">
            <a:avLst/>
          </a:prstGeom>
          <a:noFill/>
          <a:ln>
            <a:noFill/>
          </a:ln>
        </p:spPr>
      </p:pic>
      <p:sp>
        <p:nvSpPr>
          <p:cNvPr id="1674" name="Google Shape;1674;p4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Simple subquery?</a:t>
            </a:r>
            <a:endParaRPr b="0" i="0" sz="4400" u="none" cap="none" strike="noStrike">
              <a:latin typeface="Arial"/>
              <a:ea typeface="Arial"/>
              <a:cs typeface="Arial"/>
              <a:sym typeface="Arial"/>
            </a:endParaRPr>
          </a:p>
        </p:txBody>
      </p:sp>
      <p:pic>
        <p:nvPicPr>
          <p:cNvPr id="1308" name="Google Shape;1308;p5"/>
          <p:cNvPicPr preferRelativeResize="0"/>
          <p:nvPr/>
        </p:nvPicPr>
        <p:blipFill rotWithShape="1">
          <a:blip r:embed="rId3">
            <a:alphaModFix/>
          </a:blip>
          <a:srcRect b="0" l="0" r="0" t="0"/>
          <a:stretch/>
        </p:blipFill>
        <p:spPr>
          <a:xfrm>
            <a:off x="609120" y="2405160"/>
            <a:ext cx="5747400" cy="2499120"/>
          </a:xfrm>
          <a:prstGeom prst="rect">
            <a:avLst/>
          </a:prstGeom>
          <a:noFill/>
          <a:ln>
            <a:noFill/>
          </a:ln>
        </p:spPr>
      </p:pic>
      <p:sp>
        <p:nvSpPr>
          <p:cNvPr id="1309" name="Google Shape;1309;p5"/>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latin typeface="Arial"/>
              <a:ea typeface="Arial"/>
              <a:cs typeface="Arial"/>
              <a:sym typeface="Arial"/>
            </a:endParaRPr>
          </a:p>
        </p:txBody>
      </p:sp>
      <p:pic>
        <p:nvPicPr>
          <p:cNvPr id="1310" name="Google Shape;1310;p5"/>
          <p:cNvPicPr preferRelativeResize="0"/>
          <p:nvPr/>
        </p:nvPicPr>
        <p:blipFill rotWithShape="1">
          <a:blip r:embed="rId4">
            <a:alphaModFix/>
          </a:blip>
          <a:srcRect b="0" l="0" r="0" t="0"/>
          <a:stretch/>
        </p:blipFill>
        <p:spPr>
          <a:xfrm>
            <a:off x="7310160" y="2383920"/>
            <a:ext cx="4587840" cy="238932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50"/>
          <p:cNvPicPr preferRelativeResize="0"/>
          <p:nvPr/>
        </p:nvPicPr>
        <p:blipFill rotWithShape="1">
          <a:blip r:embed="rId3">
            <a:alphaModFix/>
          </a:blip>
          <a:srcRect b="0" l="0" r="0" t="0"/>
          <a:stretch/>
        </p:blipFill>
        <p:spPr>
          <a:xfrm>
            <a:off x="1676880" y="1604520"/>
            <a:ext cx="8835840" cy="3975840"/>
          </a:xfrm>
          <a:prstGeom prst="rect">
            <a:avLst/>
          </a:prstGeom>
          <a:noFill/>
          <a:ln>
            <a:noFill/>
          </a:ln>
        </p:spPr>
      </p:pic>
      <p:sp>
        <p:nvSpPr>
          <p:cNvPr id="1680" name="Google Shape;1680;p50"/>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51"/>
          <p:cNvPicPr preferRelativeResize="0"/>
          <p:nvPr/>
        </p:nvPicPr>
        <p:blipFill rotWithShape="1">
          <a:blip r:embed="rId3">
            <a:alphaModFix/>
          </a:blip>
          <a:srcRect b="0" l="0" r="0" t="0"/>
          <a:stretch/>
        </p:blipFill>
        <p:spPr>
          <a:xfrm>
            <a:off x="2093760" y="1604520"/>
            <a:ext cx="8002080" cy="3975840"/>
          </a:xfrm>
          <a:prstGeom prst="rect">
            <a:avLst/>
          </a:prstGeom>
          <a:noFill/>
          <a:ln>
            <a:noFill/>
          </a:ln>
        </p:spPr>
      </p:pic>
      <p:sp>
        <p:nvSpPr>
          <p:cNvPr id="1686" name="Google Shape;1686;p5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id="1691" name="Google Shape;1691;p52"/>
          <p:cNvPicPr preferRelativeResize="0"/>
          <p:nvPr/>
        </p:nvPicPr>
        <p:blipFill rotWithShape="1">
          <a:blip r:embed="rId3">
            <a:alphaModFix/>
          </a:blip>
          <a:srcRect b="0" l="0" r="0" t="0"/>
          <a:stretch/>
        </p:blipFill>
        <p:spPr>
          <a:xfrm>
            <a:off x="4242960" y="1604520"/>
            <a:ext cx="3703680" cy="3975840"/>
          </a:xfrm>
          <a:prstGeom prst="rect">
            <a:avLst/>
          </a:prstGeom>
          <a:noFill/>
          <a:ln>
            <a:noFill/>
          </a:ln>
        </p:spPr>
      </p:pic>
      <p:sp>
        <p:nvSpPr>
          <p:cNvPr id="1692" name="Google Shape;1692;p52"/>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392400" y="6217920"/>
            <a:ext cx="1155744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https://www.youtube.com/watch?v=G2T2z0FVVgk&amp;list=PLJMaoEWvHwFIUwMrF4HLnRksF0H8DHGtt&amp;index=7</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pic>
        <p:nvPicPr>
          <p:cNvPr id="1699" name="Google Shape;1699;g14b7afeaaaa_0_0"/>
          <p:cNvPicPr preferRelativeResize="0"/>
          <p:nvPr/>
        </p:nvPicPr>
        <p:blipFill>
          <a:blip r:embed="rId3">
            <a:alphaModFix/>
          </a:blip>
          <a:stretch>
            <a:fillRect/>
          </a:stretch>
        </p:blipFill>
        <p:spPr>
          <a:xfrm>
            <a:off x="1951899" y="1621025"/>
            <a:ext cx="8469125" cy="4855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pic>
        <p:nvPicPr>
          <p:cNvPr id="1705" name="Google Shape;1705;g14b7afeaaaa_0_5"/>
          <p:cNvPicPr preferRelativeResize="0"/>
          <p:nvPr/>
        </p:nvPicPr>
        <p:blipFill>
          <a:blip r:embed="rId3">
            <a:alphaModFix/>
          </a:blip>
          <a:stretch>
            <a:fillRect/>
          </a:stretch>
        </p:blipFill>
        <p:spPr>
          <a:xfrm>
            <a:off x="257900" y="1838325"/>
            <a:ext cx="10620375" cy="3181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pic>
        <p:nvPicPr>
          <p:cNvPr id="1711" name="Google Shape;1711;g14b7afeaaaa_0_10"/>
          <p:cNvPicPr preferRelativeResize="0"/>
          <p:nvPr/>
        </p:nvPicPr>
        <p:blipFill>
          <a:blip r:embed="rId3">
            <a:alphaModFix/>
          </a:blip>
          <a:stretch>
            <a:fillRect/>
          </a:stretch>
        </p:blipFill>
        <p:spPr>
          <a:xfrm>
            <a:off x="152400" y="152400"/>
            <a:ext cx="10487025" cy="3819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pic>
        <p:nvPicPr>
          <p:cNvPr id="1717" name="Google Shape;1717;g14b7afeaaaa_0_15"/>
          <p:cNvPicPr preferRelativeResize="0"/>
          <p:nvPr/>
        </p:nvPicPr>
        <p:blipFill>
          <a:blip r:embed="rId3">
            <a:alphaModFix/>
          </a:blip>
          <a:stretch>
            <a:fillRect/>
          </a:stretch>
        </p:blipFill>
        <p:spPr>
          <a:xfrm>
            <a:off x="152400" y="152400"/>
            <a:ext cx="10553700" cy="4333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pic>
        <p:nvPicPr>
          <p:cNvPr id="1723" name="Google Shape;1723;g14b7afeaaaa_0_20"/>
          <p:cNvPicPr preferRelativeResize="0"/>
          <p:nvPr/>
        </p:nvPicPr>
        <p:blipFill>
          <a:blip r:embed="rId3">
            <a:alphaModFix/>
          </a:blip>
          <a:stretch>
            <a:fillRect/>
          </a:stretch>
        </p:blipFill>
        <p:spPr>
          <a:xfrm>
            <a:off x="152400" y="152400"/>
            <a:ext cx="10477500" cy="3857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pic>
        <p:nvPicPr>
          <p:cNvPr id="1729" name="Google Shape;1729;g14b7afeaaaa_0_25"/>
          <p:cNvPicPr preferRelativeResize="0"/>
          <p:nvPr/>
        </p:nvPicPr>
        <p:blipFill>
          <a:blip r:embed="rId3">
            <a:alphaModFix/>
          </a:blip>
          <a:stretch>
            <a:fillRect/>
          </a:stretch>
        </p:blipFill>
        <p:spPr>
          <a:xfrm>
            <a:off x="152400" y="152400"/>
            <a:ext cx="11887202" cy="50749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pic>
        <p:nvPicPr>
          <p:cNvPr id="1735" name="Google Shape;1735;g14b7afeaaaa_0_30"/>
          <p:cNvPicPr preferRelativeResize="0"/>
          <p:nvPr/>
        </p:nvPicPr>
        <p:blipFill>
          <a:blip r:embed="rId3">
            <a:alphaModFix/>
          </a:blip>
          <a:stretch>
            <a:fillRect/>
          </a:stretch>
        </p:blipFill>
        <p:spPr>
          <a:xfrm>
            <a:off x="152400" y="152400"/>
            <a:ext cx="10542802"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p6"/>
          <p:cNvPicPr preferRelativeResize="0"/>
          <p:nvPr/>
        </p:nvPicPr>
        <p:blipFill rotWithShape="1">
          <a:blip r:embed="rId3">
            <a:alphaModFix/>
          </a:blip>
          <a:srcRect b="0" l="0" r="0" t="0"/>
          <a:stretch/>
        </p:blipFill>
        <p:spPr>
          <a:xfrm>
            <a:off x="7398720" y="2459880"/>
            <a:ext cx="3506040" cy="2611800"/>
          </a:xfrm>
          <a:prstGeom prst="rect">
            <a:avLst/>
          </a:prstGeom>
          <a:noFill/>
          <a:ln>
            <a:noFill/>
          </a:ln>
        </p:spPr>
      </p:pic>
      <p:pic>
        <p:nvPicPr>
          <p:cNvPr id="1316" name="Google Shape;1316;p6"/>
          <p:cNvPicPr preferRelativeResize="0"/>
          <p:nvPr/>
        </p:nvPicPr>
        <p:blipFill rotWithShape="1">
          <a:blip r:embed="rId4">
            <a:alphaModFix/>
          </a:blip>
          <a:srcRect b="0" l="0" r="0" t="0"/>
          <a:stretch/>
        </p:blipFill>
        <p:spPr>
          <a:xfrm>
            <a:off x="1762560" y="2467080"/>
            <a:ext cx="4587840" cy="2389320"/>
          </a:xfrm>
          <a:prstGeom prst="rect">
            <a:avLst/>
          </a:prstGeom>
          <a:noFill/>
          <a:ln>
            <a:noFill/>
          </a:ln>
        </p:spPr>
      </p:pic>
      <p:sp>
        <p:nvSpPr>
          <p:cNvPr id="1317" name="Google Shape;1317;p6"/>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Simple vs correlated</a:t>
            </a:r>
            <a:endParaRPr b="0" i="0" sz="4400" u="none" cap="none" strike="noStrike">
              <a:latin typeface="Arial"/>
              <a:ea typeface="Arial"/>
              <a:cs typeface="Arial"/>
              <a:sym typeface="Arial"/>
            </a:endParaRPr>
          </a:p>
        </p:txBody>
      </p:sp>
      <p:sp>
        <p:nvSpPr>
          <p:cNvPr id="1318" name="Google Shape;1318;p6"/>
          <p:cNvSpPr/>
          <p:nvPr/>
        </p:nvSpPr>
        <p:spPr>
          <a:xfrm>
            <a:off x="609480" y="1604520"/>
            <a:ext cx="5352840" cy="3975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id="1741" name="Google Shape;1741;g14b7afeaaaa_0_35"/>
          <p:cNvPicPr preferRelativeResize="0"/>
          <p:nvPr/>
        </p:nvPicPr>
        <p:blipFill>
          <a:blip r:embed="rId3">
            <a:alphaModFix/>
          </a:blip>
          <a:stretch>
            <a:fillRect/>
          </a:stretch>
        </p:blipFill>
        <p:spPr>
          <a:xfrm>
            <a:off x="152400" y="228600"/>
            <a:ext cx="10657062" cy="65532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pic>
        <p:nvPicPr>
          <p:cNvPr id="1747" name="Google Shape;1747;g14b7afeaaaa_0_40"/>
          <p:cNvPicPr preferRelativeResize="0"/>
          <p:nvPr/>
        </p:nvPicPr>
        <p:blipFill>
          <a:blip r:embed="rId3">
            <a:alphaModFix/>
          </a:blip>
          <a:stretch>
            <a:fillRect/>
          </a:stretch>
        </p:blipFill>
        <p:spPr>
          <a:xfrm>
            <a:off x="152400" y="152400"/>
            <a:ext cx="5257800" cy="3619500"/>
          </a:xfrm>
          <a:prstGeom prst="rect">
            <a:avLst/>
          </a:prstGeom>
          <a:noFill/>
          <a:ln>
            <a:noFill/>
          </a:ln>
        </p:spPr>
      </p:pic>
      <p:pic>
        <p:nvPicPr>
          <p:cNvPr id="1748" name="Google Shape;1748;g14b7afeaaaa_0_40"/>
          <p:cNvPicPr preferRelativeResize="0"/>
          <p:nvPr/>
        </p:nvPicPr>
        <p:blipFill>
          <a:blip r:embed="rId4">
            <a:alphaModFix/>
          </a:blip>
          <a:stretch>
            <a:fillRect/>
          </a:stretch>
        </p:blipFill>
        <p:spPr>
          <a:xfrm>
            <a:off x="152400" y="4000500"/>
            <a:ext cx="7697248" cy="2781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pic>
        <p:nvPicPr>
          <p:cNvPr id="1754" name="Google Shape;1754;g14b7afeaaaa_0_46"/>
          <p:cNvPicPr preferRelativeResize="0"/>
          <p:nvPr/>
        </p:nvPicPr>
        <p:blipFill>
          <a:blip r:embed="rId3">
            <a:alphaModFix/>
          </a:blip>
          <a:stretch>
            <a:fillRect/>
          </a:stretch>
        </p:blipFill>
        <p:spPr>
          <a:xfrm>
            <a:off x="152400" y="152400"/>
            <a:ext cx="4619625" cy="2619375"/>
          </a:xfrm>
          <a:prstGeom prst="rect">
            <a:avLst/>
          </a:prstGeom>
          <a:noFill/>
          <a:ln>
            <a:noFill/>
          </a:ln>
        </p:spPr>
      </p:pic>
      <p:pic>
        <p:nvPicPr>
          <p:cNvPr id="1755" name="Google Shape;1755;g14b7afeaaaa_0_46"/>
          <p:cNvPicPr preferRelativeResize="0"/>
          <p:nvPr/>
        </p:nvPicPr>
        <p:blipFill>
          <a:blip r:embed="rId4">
            <a:alphaModFix/>
          </a:blip>
          <a:stretch>
            <a:fillRect/>
          </a:stretch>
        </p:blipFill>
        <p:spPr>
          <a:xfrm>
            <a:off x="152400" y="2924175"/>
            <a:ext cx="8391525" cy="3105150"/>
          </a:xfrm>
          <a:prstGeom prst="rect">
            <a:avLst/>
          </a:prstGeom>
          <a:noFill/>
          <a:ln>
            <a:noFill/>
          </a:ln>
        </p:spPr>
      </p:pic>
      <p:pic>
        <p:nvPicPr>
          <p:cNvPr id="1756" name="Google Shape;1756;g14b7afeaaaa_0_46"/>
          <p:cNvPicPr preferRelativeResize="0"/>
          <p:nvPr/>
        </p:nvPicPr>
        <p:blipFill>
          <a:blip r:embed="rId5">
            <a:alphaModFix/>
          </a:blip>
          <a:stretch>
            <a:fillRect/>
          </a:stretch>
        </p:blipFill>
        <p:spPr>
          <a:xfrm>
            <a:off x="4924425" y="152400"/>
            <a:ext cx="6746875" cy="2619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pic>
        <p:nvPicPr>
          <p:cNvPr id="1762" name="Google Shape;1762;g14b7afeaaaa_0_53"/>
          <p:cNvPicPr preferRelativeResize="0"/>
          <p:nvPr/>
        </p:nvPicPr>
        <p:blipFill>
          <a:blip r:embed="rId3">
            <a:alphaModFix/>
          </a:blip>
          <a:stretch>
            <a:fillRect/>
          </a:stretch>
        </p:blipFill>
        <p:spPr>
          <a:xfrm>
            <a:off x="152400" y="152400"/>
            <a:ext cx="11887199" cy="51034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pic>
        <p:nvPicPr>
          <p:cNvPr id="1768" name="Google Shape;1768;g14b7afeaaaa_0_58"/>
          <p:cNvPicPr preferRelativeResize="0"/>
          <p:nvPr/>
        </p:nvPicPr>
        <p:blipFill>
          <a:blip r:embed="rId3">
            <a:alphaModFix/>
          </a:blip>
          <a:stretch>
            <a:fillRect/>
          </a:stretch>
        </p:blipFill>
        <p:spPr>
          <a:xfrm>
            <a:off x="152400" y="152400"/>
            <a:ext cx="7440234" cy="65531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pic>
        <p:nvPicPr>
          <p:cNvPr id="1774" name="Google Shape;1774;g14b7afeaaaa_0_63"/>
          <p:cNvPicPr preferRelativeResize="0"/>
          <p:nvPr/>
        </p:nvPicPr>
        <p:blipFill>
          <a:blip r:embed="rId3">
            <a:alphaModFix/>
          </a:blip>
          <a:stretch>
            <a:fillRect/>
          </a:stretch>
        </p:blipFill>
        <p:spPr>
          <a:xfrm>
            <a:off x="152400" y="152400"/>
            <a:ext cx="8458979" cy="65532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g14b7afeaaaa_0_68"/>
          <p:cNvPicPr preferRelativeResize="0"/>
          <p:nvPr/>
        </p:nvPicPr>
        <p:blipFill>
          <a:blip r:embed="rId3">
            <a:alphaModFix/>
          </a:blip>
          <a:stretch>
            <a:fillRect/>
          </a:stretch>
        </p:blipFill>
        <p:spPr>
          <a:xfrm>
            <a:off x="152400" y="152400"/>
            <a:ext cx="11887200" cy="60428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pic>
        <p:nvPicPr>
          <p:cNvPr id="1786" name="Google Shape;1786;g14b7afeaaaa_0_74"/>
          <p:cNvPicPr preferRelativeResize="0"/>
          <p:nvPr/>
        </p:nvPicPr>
        <p:blipFill>
          <a:blip r:embed="rId3">
            <a:alphaModFix/>
          </a:blip>
          <a:stretch>
            <a:fillRect/>
          </a:stretch>
        </p:blipFill>
        <p:spPr>
          <a:xfrm>
            <a:off x="152400" y="152400"/>
            <a:ext cx="11887200" cy="624136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pic>
        <p:nvPicPr>
          <p:cNvPr id="1792" name="Google Shape;1792;g14b7afeaaaa_0_79"/>
          <p:cNvPicPr preferRelativeResize="0"/>
          <p:nvPr/>
        </p:nvPicPr>
        <p:blipFill>
          <a:blip r:embed="rId3">
            <a:alphaModFix/>
          </a:blip>
          <a:stretch>
            <a:fillRect/>
          </a:stretch>
        </p:blipFill>
        <p:spPr>
          <a:xfrm>
            <a:off x="152400" y="152400"/>
            <a:ext cx="11064408" cy="6553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g14b7afeaaaa_0_84"/>
          <p:cNvPicPr preferRelativeResize="0"/>
          <p:nvPr/>
        </p:nvPicPr>
        <p:blipFill>
          <a:blip r:embed="rId3">
            <a:alphaModFix/>
          </a:blip>
          <a:stretch>
            <a:fillRect/>
          </a:stretch>
        </p:blipFill>
        <p:spPr>
          <a:xfrm>
            <a:off x="152400" y="152400"/>
            <a:ext cx="10382250" cy="414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FFFFFF"/>
                </a:solidFill>
                <a:latin typeface="Arial"/>
                <a:ea typeface="Arial"/>
                <a:cs typeface="Arial"/>
                <a:sym typeface="Arial"/>
              </a:rPr>
              <a:t>Correlated subqueries</a:t>
            </a:r>
            <a:endParaRPr b="0" i="0" sz="4400" u="none" cap="none" strike="noStrike">
              <a:latin typeface="Arial"/>
              <a:ea typeface="Arial"/>
              <a:cs typeface="Arial"/>
              <a:sym typeface="Arial"/>
            </a:endParaRPr>
          </a:p>
        </p:txBody>
      </p:sp>
      <p:pic>
        <p:nvPicPr>
          <p:cNvPr id="1324" name="Google Shape;1324;p7"/>
          <p:cNvPicPr preferRelativeResize="0"/>
          <p:nvPr/>
        </p:nvPicPr>
        <p:blipFill rotWithShape="1">
          <a:blip r:embed="rId3">
            <a:alphaModFix/>
          </a:blip>
          <a:srcRect b="0" l="0" r="0" t="0"/>
          <a:stretch/>
        </p:blipFill>
        <p:spPr>
          <a:xfrm>
            <a:off x="3931920" y="2490480"/>
            <a:ext cx="5352840" cy="23547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pic>
        <p:nvPicPr>
          <p:cNvPr id="1804" name="Google Shape;1804;g14b7afeaaaa_0_89"/>
          <p:cNvPicPr preferRelativeResize="0"/>
          <p:nvPr/>
        </p:nvPicPr>
        <p:blipFill>
          <a:blip r:embed="rId3">
            <a:alphaModFix/>
          </a:blip>
          <a:stretch>
            <a:fillRect/>
          </a:stretch>
        </p:blipFill>
        <p:spPr>
          <a:xfrm>
            <a:off x="152400" y="152400"/>
            <a:ext cx="8429625" cy="3790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pic>
        <p:nvPicPr>
          <p:cNvPr id="1810" name="Google Shape;1810;g14b7afeaaaa_0_94"/>
          <p:cNvPicPr preferRelativeResize="0"/>
          <p:nvPr/>
        </p:nvPicPr>
        <p:blipFill>
          <a:blip r:embed="rId3">
            <a:alphaModFix/>
          </a:blip>
          <a:stretch>
            <a:fillRect/>
          </a:stretch>
        </p:blipFill>
        <p:spPr>
          <a:xfrm>
            <a:off x="152400" y="152400"/>
            <a:ext cx="6232931" cy="6553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pic>
        <p:nvPicPr>
          <p:cNvPr id="1816" name="Google Shape;1816;g14b7afeaaaa_0_99"/>
          <p:cNvPicPr preferRelativeResize="0"/>
          <p:nvPr/>
        </p:nvPicPr>
        <p:blipFill>
          <a:blip r:embed="rId3">
            <a:alphaModFix/>
          </a:blip>
          <a:stretch>
            <a:fillRect/>
          </a:stretch>
        </p:blipFill>
        <p:spPr>
          <a:xfrm>
            <a:off x="152400" y="152400"/>
            <a:ext cx="6238875" cy="4991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pic>
        <p:nvPicPr>
          <p:cNvPr id="1822" name="Google Shape;1822;g14b7afeaaaa_0_104"/>
          <p:cNvPicPr preferRelativeResize="0"/>
          <p:nvPr/>
        </p:nvPicPr>
        <p:blipFill>
          <a:blip r:embed="rId3">
            <a:alphaModFix/>
          </a:blip>
          <a:stretch>
            <a:fillRect/>
          </a:stretch>
        </p:blipFill>
        <p:spPr>
          <a:xfrm>
            <a:off x="152400" y="152400"/>
            <a:ext cx="11887201" cy="442408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pic>
        <p:nvPicPr>
          <p:cNvPr id="1828" name="Google Shape;1828;g14b7afeaaaa_0_109"/>
          <p:cNvPicPr preferRelativeResize="0"/>
          <p:nvPr/>
        </p:nvPicPr>
        <p:blipFill>
          <a:blip r:embed="rId3">
            <a:alphaModFix/>
          </a:blip>
          <a:stretch>
            <a:fillRect/>
          </a:stretch>
        </p:blipFill>
        <p:spPr>
          <a:xfrm>
            <a:off x="152400" y="152400"/>
            <a:ext cx="6448425" cy="4143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pic>
        <p:nvPicPr>
          <p:cNvPr id="1834" name="Google Shape;1834;g14b7afeaaaa_0_114"/>
          <p:cNvPicPr preferRelativeResize="0"/>
          <p:nvPr/>
        </p:nvPicPr>
        <p:blipFill>
          <a:blip r:embed="rId3">
            <a:alphaModFix/>
          </a:blip>
          <a:stretch>
            <a:fillRect/>
          </a:stretch>
        </p:blipFill>
        <p:spPr>
          <a:xfrm>
            <a:off x="152400" y="152400"/>
            <a:ext cx="11887201" cy="418590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pic>
        <p:nvPicPr>
          <p:cNvPr id="1840" name="Google Shape;1840;g14b7afeaaaa_0_119"/>
          <p:cNvPicPr preferRelativeResize="0"/>
          <p:nvPr/>
        </p:nvPicPr>
        <p:blipFill>
          <a:blip r:embed="rId3">
            <a:alphaModFix/>
          </a:blip>
          <a:stretch>
            <a:fillRect/>
          </a:stretch>
        </p:blipFill>
        <p:spPr>
          <a:xfrm>
            <a:off x="152400" y="152400"/>
            <a:ext cx="5191125" cy="5934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pic>
        <p:nvPicPr>
          <p:cNvPr id="1846" name="Google Shape;1846;g14b7afeaaaa_0_124"/>
          <p:cNvPicPr preferRelativeResize="0"/>
          <p:nvPr/>
        </p:nvPicPr>
        <p:blipFill>
          <a:blip r:embed="rId3">
            <a:alphaModFix/>
          </a:blip>
          <a:stretch>
            <a:fillRect/>
          </a:stretch>
        </p:blipFill>
        <p:spPr>
          <a:xfrm>
            <a:off x="152400" y="152400"/>
            <a:ext cx="11887200" cy="544342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pic>
        <p:nvPicPr>
          <p:cNvPr id="1852" name="Google Shape;1852;g14b7afeaaaa_0_129"/>
          <p:cNvPicPr preferRelativeResize="0"/>
          <p:nvPr/>
        </p:nvPicPr>
        <p:blipFill>
          <a:blip r:embed="rId3">
            <a:alphaModFix/>
          </a:blip>
          <a:stretch>
            <a:fillRect/>
          </a:stretch>
        </p:blipFill>
        <p:spPr>
          <a:xfrm>
            <a:off x="152400" y="152400"/>
            <a:ext cx="11887201" cy="513057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pic>
        <p:nvPicPr>
          <p:cNvPr id="1858" name="Google Shape;1858;g14b7afeaaaa_0_134"/>
          <p:cNvPicPr preferRelativeResize="0"/>
          <p:nvPr/>
        </p:nvPicPr>
        <p:blipFill>
          <a:blip r:embed="rId3">
            <a:alphaModFix/>
          </a:blip>
          <a:stretch>
            <a:fillRect/>
          </a:stretch>
        </p:blipFill>
        <p:spPr>
          <a:xfrm>
            <a:off x="152400" y="152400"/>
            <a:ext cx="7114902"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id="1329" name="Google Shape;1329;p8"/>
          <p:cNvPicPr preferRelativeResize="0"/>
          <p:nvPr/>
        </p:nvPicPr>
        <p:blipFill rotWithShape="1">
          <a:blip r:embed="rId3">
            <a:alphaModFix/>
          </a:blip>
          <a:srcRect b="0" l="0" r="0" t="0"/>
          <a:stretch/>
        </p:blipFill>
        <p:spPr>
          <a:xfrm>
            <a:off x="1197720" y="2976480"/>
            <a:ext cx="7155000" cy="2273400"/>
          </a:xfrm>
          <a:prstGeom prst="rect">
            <a:avLst/>
          </a:prstGeom>
          <a:noFill/>
          <a:ln>
            <a:noFill/>
          </a:ln>
        </p:spPr>
      </p:pic>
      <p:pic>
        <p:nvPicPr>
          <p:cNvPr id="1330" name="Google Shape;1330;p8"/>
          <p:cNvPicPr preferRelativeResize="0"/>
          <p:nvPr/>
        </p:nvPicPr>
        <p:blipFill rotWithShape="1">
          <a:blip r:embed="rId4">
            <a:alphaModFix/>
          </a:blip>
          <a:srcRect b="0" l="0" r="0" t="0"/>
          <a:stretch/>
        </p:blipFill>
        <p:spPr>
          <a:xfrm>
            <a:off x="8663040" y="2860560"/>
            <a:ext cx="2611440" cy="2511720"/>
          </a:xfrm>
          <a:prstGeom prst="rect">
            <a:avLst/>
          </a:prstGeom>
          <a:noFill/>
          <a:ln>
            <a:noFill/>
          </a:ln>
        </p:spPr>
      </p:pic>
      <p:sp>
        <p:nvSpPr>
          <p:cNvPr id="1331" name="Google Shape;1331;p8"/>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8"/>
          <p:cNvPicPr preferRelativeResize="0"/>
          <p:nvPr/>
        </p:nvPicPr>
        <p:blipFill rotWithShape="1">
          <a:blip r:embed="rId5">
            <a:alphaModFix/>
          </a:blip>
          <a:srcRect b="0" l="0" r="0" t="0"/>
          <a:stretch/>
        </p:blipFill>
        <p:spPr>
          <a:xfrm>
            <a:off x="46800" y="3150720"/>
            <a:ext cx="1161000" cy="2103480"/>
          </a:xfrm>
          <a:prstGeom prst="rect">
            <a:avLst/>
          </a:prstGeom>
          <a:noFill/>
          <a:ln>
            <a:noFill/>
          </a:ln>
        </p:spPr>
      </p:pic>
      <p:sp>
        <p:nvSpPr>
          <p:cNvPr id="1333" name="Google Shape;1333;p8"/>
          <p:cNvSpPr/>
          <p:nvPr/>
        </p:nvSpPr>
        <p:spPr>
          <a:xfrm>
            <a:off x="2286000" y="6000840"/>
            <a:ext cx="5783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id="1864" name="Google Shape;1864;g14b7afeaaaa_0_139"/>
          <p:cNvPicPr preferRelativeResize="0"/>
          <p:nvPr/>
        </p:nvPicPr>
        <p:blipFill>
          <a:blip r:embed="rId3">
            <a:alphaModFix/>
          </a:blip>
          <a:stretch>
            <a:fillRect/>
          </a:stretch>
        </p:blipFill>
        <p:spPr>
          <a:xfrm>
            <a:off x="152400" y="152400"/>
            <a:ext cx="10981642" cy="6553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pic>
        <p:nvPicPr>
          <p:cNvPr id="1870" name="Google Shape;1870;g14b7afeaaaa_0_144"/>
          <p:cNvPicPr preferRelativeResize="0"/>
          <p:nvPr/>
        </p:nvPicPr>
        <p:blipFill>
          <a:blip r:embed="rId3">
            <a:alphaModFix/>
          </a:blip>
          <a:stretch>
            <a:fillRect/>
          </a:stretch>
        </p:blipFill>
        <p:spPr>
          <a:xfrm>
            <a:off x="152400" y="152400"/>
            <a:ext cx="10448925" cy="3581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5" name="Shape 1875"/>
        <p:cNvGrpSpPr/>
        <p:nvPr/>
      </p:nvGrpSpPr>
      <p:grpSpPr>
        <a:xfrm>
          <a:off x="0" y="0"/>
          <a:ext cx="0" cy="0"/>
          <a:chOff x="0" y="0"/>
          <a:chExt cx="0" cy="0"/>
        </a:xfrm>
      </p:grpSpPr>
      <p:sp>
        <p:nvSpPr>
          <p:cNvPr id="1876" name="Google Shape;1876;p5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SQL</a:t>
            </a:r>
            <a:endParaRPr b="0" i="0" sz="4000" u="none" cap="none" strike="noStrike">
              <a:latin typeface="Arial"/>
              <a:ea typeface="Arial"/>
              <a:cs typeface="Arial"/>
              <a:sym typeface="Arial"/>
            </a:endParaRPr>
          </a:p>
        </p:txBody>
      </p:sp>
      <p:sp>
        <p:nvSpPr>
          <p:cNvPr id="1877" name="Google Shape;1877;p5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8" name="Google Shape;1878;p53"/>
          <p:cNvPicPr preferRelativeResize="0"/>
          <p:nvPr/>
        </p:nvPicPr>
        <p:blipFill rotWithShape="1">
          <a:blip r:embed="rId3">
            <a:alphaModFix/>
          </a:blip>
          <a:srcRect b="0" l="0" r="0" t="0"/>
          <a:stretch/>
        </p:blipFill>
        <p:spPr>
          <a:xfrm>
            <a:off x="2786760" y="1141200"/>
            <a:ext cx="4733280" cy="5550480"/>
          </a:xfrm>
          <a:prstGeom prst="rect">
            <a:avLst/>
          </a:prstGeom>
          <a:noFill/>
          <a:ln>
            <a:noFill/>
          </a:ln>
        </p:spPr>
      </p:pic>
      <p:pic>
        <p:nvPicPr>
          <p:cNvPr id="1879" name="Google Shape;1879;p53"/>
          <p:cNvPicPr preferRelativeResize="0"/>
          <p:nvPr/>
        </p:nvPicPr>
        <p:blipFill rotWithShape="1">
          <a:blip r:embed="rId4">
            <a:alphaModFix/>
          </a:blip>
          <a:srcRect b="0" l="0" r="0" t="0"/>
          <a:stretch/>
        </p:blipFill>
        <p:spPr>
          <a:xfrm>
            <a:off x="7470000" y="2278800"/>
            <a:ext cx="4718880" cy="776160"/>
          </a:xfrm>
          <a:prstGeom prst="rect">
            <a:avLst/>
          </a:prstGeom>
          <a:noFill/>
          <a:ln>
            <a:noFill/>
          </a:ln>
        </p:spPr>
      </p:pic>
      <p:pic>
        <p:nvPicPr>
          <p:cNvPr id="1880" name="Google Shape;1880;p53"/>
          <p:cNvPicPr preferRelativeResize="0"/>
          <p:nvPr/>
        </p:nvPicPr>
        <p:blipFill rotWithShape="1">
          <a:blip r:embed="rId5">
            <a:alphaModFix/>
          </a:blip>
          <a:srcRect b="0" l="0" r="0" t="0"/>
          <a:stretch/>
        </p:blipFill>
        <p:spPr>
          <a:xfrm>
            <a:off x="7470000" y="3219480"/>
            <a:ext cx="4763520" cy="646560"/>
          </a:xfrm>
          <a:prstGeom prst="rect">
            <a:avLst/>
          </a:prstGeom>
          <a:noFill/>
          <a:ln>
            <a:noFill/>
          </a:ln>
        </p:spPr>
      </p:pic>
      <p:pic>
        <p:nvPicPr>
          <p:cNvPr id="1881" name="Google Shape;1881;p53"/>
          <p:cNvPicPr preferRelativeResize="0"/>
          <p:nvPr/>
        </p:nvPicPr>
        <p:blipFill rotWithShape="1">
          <a:blip r:embed="rId6">
            <a:alphaModFix/>
          </a:blip>
          <a:srcRect b="0" l="0" r="0" t="0"/>
          <a:stretch/>
        </p:blipFill>
        <p:spPr>
          <a:xfrm>
            <a:off x="7485120" y="4030200"/>
            <a:ext cx="4703760" cy="707040"/>
          </a:xfrm>
          <a:prstGeom prst="rect">
            <a:avLst/>
          </a:prstGeom>
          <a:noFill/>
          <a:ln>
            <a:noFill/>
          </a:ln>
        </p:spPr>
      </p:pic>
      <p:pic>
        <p:nvPicPr>
          <p:cNvPr id="1882" name="Google Shape;1882;p53"/>
          <p:cNvPicPr preferRelativeResize="0"/>
          <p:nvPr/>
        </p:nvPicPr>
        <p:blipFill rotWithShape="1">
          <a:blip r:embed="rId7">
            <a:alphaModFix/>
          </a:blip>
          <a:srcRect b="0" l="0" r="0" t="0"/>
          <a:stretch/>
        </p:blipFill>
        <p:spPr>
          <a:xfrm>
            <a:off x="7470000" y="4884120"/>
            <a:ext cx="4718880" cy="133056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7" name="Shape 1887"/>
        <p:cNvGrpSpPr/>
        <p:nvPr/>
      </p:nvGrpSpPr>
      <p:grpSpPr>
        <a:xfrm>
          <a:off x="0" y="0"/>
          <a:ext cx="0" cy="0"/>
          <a:chOff x="0" y="0"/>
          <a:chExt cx="0" cy="0"/>
        </a:xfrm>
      </p:grpSpPr>
      <p:sp>
        <p:nvSpPr>
          <p:cNvPr id="1888" name="Google Shape;1888;p5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MYSQL DATABASE GETTING STARTED</a:t>
            </a:r>
            <a:endParaRPr b="0" i="0" sz="4000" u="none" cap="none" strike="noStrike">
              <a:latin typeface="Arial"/>
              <a:ea typeface="Arial"/>
              <a:cs typeface="Arial"/>
              <a:sym typeface="Arial"/>
            </a:endParaRPr>
          </a:p>
        </p:txBody>
      </p:sp>
      <p:sp>
        <p:nvSpPr>
          <p:cNvPr id="1889" name="Google Shape;1889;p5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0" name="Google Shape;1890;p54"/>
          <p:cNvPicPr preferRelativeResize="0"/>
          <p:nvPr/>
        </p:nvPicPr>
        <p:blipFill rotWithShape="1">
          <a:blip r:embed="rId3">
            <a:alphaModFix/>
          </a:blip>
          <a:srcRect b="0" l="0" r="0" t="0"/>
          <a:stretch/>
        </p:blipFill>
        <p:spPr>
          <a:xfrm>
            <a:off x="153000" y="2388600"/>
            <a:ext cx="6284160" cy="3064320"/>
          </a:xfrm>
          <a:prstGeom prst="rect">
            <a:avLst/>
          </a:prstGeom>
          <a:noFill/>
          <a:ln>
            <a:noFill/>
          </a:ln>
        </p:spPr>
      </p:pic>
      <p:pic>
        <p:nvPicPr>
          <p:cNvPr id="1891" name="Google Shape;1891;p54"/>
          <p:cNvPicPr preferRelativeResize="0"/>
          <p:nvPr/>
        </p:nvPicPr>
        <p:blipFill rotWithShape="1">
          <a:blip r:embed="rId4">
            <a:alphaModFix/>
          </a:blip>
          <a:srcRect b="0" l="0" r="0" t="0"/>
          <a:stretch/>
        </p:blipFill>
        <p:spPr>
          <a:xfrm>
            <a:off x="6609240" y="2378520"/>
            <a:ext cx="5579640" cy="3074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6" name="Shape 1896"/>
        <p:cNvGrpSpPr/>
        <p:nvPr/>
      </p:nvGrpSpPr>
      <p:grpSpPr>
        <a:xfrm>
          <a:off x="0" y="0"/>
          <a:ext cx="0" cy="0"/>
          <a:chOff x="0" y="0"/>
          <a:chExt cx="0" cy="0"/>
        </a:xfrm>
      </p:grpSpPr>
      <p:sp>
        <p:nvSpPr>
          <p:cNvPr id="1897" name="Google Shape;1897;p5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9" name="Google Shape;1899;p5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00" name="Google Shape;1900;p55"/>
          <p:cNvPicPr preferRelativeResize="0"/>
          <p:nvPr/>
        </p:nvPicPr>
        <p:blipFill rotWithShape="1">
          <a:blip r:embed="rId4">
            <a:alphaModFix/>
          </a:blip>
          <a:srcRect b="0" l="0" r="0" t="0"/>
          <a:stretch/>
        </p:blipFill>
        <p:spPr>
          <a:xfrm>
            <a:off x="3630960" y="969840"/>
            <a:ext cx="3359520" cy="606600"/>
          </a:xfrm>
          <a:prstGeom prst="rect">
            <a:avLst/>
          </a:prstGeom>
          <a:noFill/>
          <a:ln>
            <a:noFill/>
          </a:ln>
        </p:spPr>
      </p:pic>
      <p:pic>
        <p:nvPicPr>
          <p:cNvPr id="1901" name="Google Shape;1901;p55"/>
          <p:cNvPicPr preferRelativeResize="0"/>
          <p:nvPr/>
        </p:nvPicPr>
        <p:blipFill rotWithShape="1">
          <a:blip r:embed="rId5">
            <a:alphaModFix/>
          </a:blip>
          <a:srcRect b="0" l="0" r="0" t="0"/>
          <a:stretch/>
        </p:blipFill>
        <p:spPr>
          <a:xfrm>
            <a:off x="12301920" y="-3429000"/>
            <a:ext cx="10009080" cy="33501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6" name="Shape 1906"/>
        <p:cNvGrpSpPr/>
        <p:nvPr/>
      </p:nvGrpSpPr>
      <p:grpSpPr>
        <a:xfrm>
          <a:off x="0" y="0"/>
          <a:ext cx="0" cy="0"/>
          <a:chOff x="0" y="0"/>
          <a:chExt cx="0" cy="0"/>
        </a:xfrm>
      </p:grpSpPr>
      <p:sp>
        <p:nvSpPr>
          <p:cNvPr id="1907" name="Google Shape;1907;p5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TYPES OF SUBQUERIES</a:t>
            </a:r>
            <a:endParaRPr b="0" i="0" sz="4000" u="none" cap="none" strike="noStrike">
              <a:latin typeface="Arial"/>
              <a:ea typeface="Arial"/>
              <a:cs typeface="Arial"/>
              <a:sym typeface="Arial"/>
            </a:endParaRPr>
          </a:p>
        </p:txBody>
      </p:sp>
      <p:sp>
        <p:nvSpPr>
          <p:cNvPr id="1908" name="Google Shape;1908;p5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9" name="Google Shape;1909;p5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10" name="Google Shape;1910;p56"/>
          <p:cNvPicPr preferRelativeResize="0"/>
          <p:nvPr/>
        </p:nvPicPr>
        <p:blipFill rotWithShape="1">
          <a:blip r:embed="rId4">
            <a:alphaModFix/>
          </a:blip>
          <a:srcRect b="0" l="0" r="0" t="0"/>
          <a:stretch/>
        </p:blipFill>
        <p:spPr>
          <a:xfrm>
            <a:off x="7264440" y="3459240"/>
            <a:ext cx="4725000" cy="1307880"/>
          </a:xfrm>
          <a:prstGeom prst="rect">
            <a:avLst/>
          </a:prstGeom>
          <a:noFill/>
          <a:ln>
            <a:noFill/>
          </a:ln>
        </p:spPr>
      </p:pic>
      <p:pic>
        <p:nvPicPr>
          <p:cNvPr id="1911" name="Google Shape;1911;p56"/>
          <p:cNvPicPr preferRelativeResize="0"/>
          <p:nvPr/>
        </p:nvPicPr>
        <p:blipFill rotWithShape="1">
          <a:blip r:embed="rId5">
            <a:alphaModFix/>
          </a:blip>
          <a:srcRect b="0" l="0" r="0" t="0"/>
          <a:stretch/>
        </p:blipFill>
        <p:spPr>
          <a:xfrm>
            <a:off x="189720" y="2969640"/>
            <a:ext cx="6835320" cy="228708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6" name="Shape 1916"/>
        <p:cNvGrpSpPr/>
        <p:nvPr/>
      </p:nvGrpSpPr>
      <p:grpSpPr>
        <a:xfrm>
          <a:off x="0" y="0"/>
          <a:ext cx="0" cy="0"/>
          <a:chOff x="0" y="0"/>
          <a:chExt cx="0" cy="0"/>
        </a:xfrm>
      </p:grpSpPr>
      <p:sp>
        <p:nvSpPr>
          <p:cNvPr id="1917" name="Google Shape;1917;p5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USE? </a:t>
            </a:r>
            <a:endParaRPr b="0" i="0" sz="4000" u="none" cap="none" strike="noStrike">
              <a:latin typeface="Arial"/>
              <a:ea typeface="Arial"/>
              <a:cs typeface="Arial"/>
              <a:sym typeface="Arial"/>
            </a:endParaRPr>
          </a:p>
        </p:txBody>
      </p:sp>
      <p:sp>
        <p:nvSpPr>
          <p:cNvPr id="1918" name="Google Shape;1918;p57"/>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Which operator to use?</a:t>
            </a:r>
            <a:endParaRPr b="0" i="0" sz="2200" u="none" cap="none" strike="noStrike">
              <a:latin typeface="Arial"/>
              <a:ea typeface="Arial"/>
              <a:cs typeface="Arial"/>
              <a:sym typeface="Arial"/>
            </a:endParaRPr>
          </a:p>
        </p:txBody>
      </p:sp>
      <p:pic>
        <p:nvPicPr>
          <p:cNvPr id="1919" name="Google Shape;1919;p5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20" name="Google Shape;1920;p57"/>
          <p:cNvPicPr preferRelativeResize="0"/>
          <p:nvPr/>
        </p:nvPicPr>
        <p:blipFill rotWithShape="1">
          <a:blip r:embed="rId4">
            <a:alphaModFix/>
          </a:blip>
          <a:srcRect b="0" l="0" r="0" t="0"/>
          <a:stretch/>
        </p:blipFill>
        <p:spPr>
          <a:xfrm>
            <a:off x="3327120" y="2414160"/>
            <a:ext cx="4725000" cy="1307880"/>
          </a:xfrm>
          <a:prstGeom prst="rect">
            <a:avLst/>
          </a:prstGeom>
          <a:noFill/>
          <a:ln>
            <a:noFill/>
          </a:ln>
        </p:spPr>
      </p:pic>
      <p:pic>
        <p:nvPicPr>
          <p:cNvPr id="1921" name="Google Shape;1921;p57"/>
          <p:cNvPicPr preferRelativeResize="0"/>
          <p:nvPr/>
        </p:nvPicPr>
        <p:blipFill rotWithShape="1">
          <a:blip r:embed="rId5">
            <a:alphaModFix/>
          </a:blip>
          <a:srcRect b="0" l="0" r="0" t="0"/>
          <a:stretch/>
        </p:blipFill>
        <p:spPr>
          <a:xfrm>
            <a:off x="7228800" y="4813920"/>
            <a:ext cx="3068280" cy="45252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5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MANY VALUES?</a:t>
            </a:r>
            <a:endParaRPr b="0" i="0" sz="4000" u="none" cap="none" strike="noStrike">
              <a:latin typeface="Arial"/>
              <a:ea typeface="Arial"/>
              <a:cs typeface="Arial"/>
              <a:sym typeface="Arial"/>
            </a:endParaRPr>
          </a:p>
        </p:txBody>
      </p:sp>
      <p:sp>
        <p:nvSpPr>
          <p:cNvPr id="1928" name="Google Shape;1928;p5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9" name="Google Shape;1929;p5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30" name="Google Shape;1930;p58"/>
          <p:cNvPicPr preferRelativeResize="0"/>
          <p:nvPr/>
        </p:nvPicPr>
        <p:blipFill rotWithShape="1">
          <a:blip r:embed="rId4">
            <a:alphaModFix/>
          </a:blip>
          <a:srcRect b="0" l="0" r="0" t="0"/>
          <a:stretch/>
        </p:blipFill>
        <p:spPr>
          <a:xfrm>
            <a:off x="405720" y="2446920"/>
            <a:ext cx="10578240" cy="2035800"/>
          </a:xfrm>
          <a:prstGeom prst="rect">
            <a:avLst/>
          </a:prstGeom>
          <a:noFill/>
          <a:ln>
            <a:noFill/>
          </a:ln>
        </p:spPr>
      </p:pic>
      <p:pic>
        <p:nvPicPr>
          <p:cNvPr id="1931" name="Google Shape;1931;p58"/>
          <p:cNvPicPr preferRelativeResize="0"/>
          <p:nvPr/>
        </p:nvPicPr>
        <p:blipFill rotWithShape="1">
          <a:blip r:embed="rId5">
            <a:alphaModFix/>
          </a:blip>
          <a:srcRect b="0" l="0" r="0" t="0"/>
          <a:stretch/>
        </p:blipFill>
        <p:spPr>
          <a:xfrm>
            <a:off x="693360" y="5139720"/>
            <a:ext cx="5655240" cy="84564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6" name="Shape 1936"/>
        <p:cNvGrpSpPr/>
        <p:nvPr/>
      </p:nvGrpSpPr>
      <p:grpSpPr>
        <a:xfrm>
          <a:off x="0" y="0"/>
          <a:ext cx="0" cy="0"/>
          <a:chOff x="0" y="0"/>
          <a:chExt cx="0" cy="0"/>
        </a:xfrm>
      </p:grpSpPr>
      <p:sp>
        <p:nvSpPr>
          <p:cNvPr id="1937" name="Google Shape;1937;p5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SCALER (1 ROW 1 COLUMN)</a:t>
            </a:r>
            <a:endParaRPr b="0" i="0" sz="4000" u="none" cap="none" strike="noStrike">
              <a:latin typeface="Arial"/>
              <a:ea typeface="Arial"/>
              <a:cs typeface="Arial"/>
              <a:sym typeface="Arial"/>
            </a:endParaRPr>
          </a:p>
        </p:txBody>
      </p:sp>
      <p:sp>
        <p:nvSpPr>
          <p:cNvPr id="1938" name="Google Shape;1938;p5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9" name="Google Shape;1939;p5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40" name="Google Shape;1940;p59"/>
          <p:cNvPicPr preferRelativeResize="0"/>
          <p:nvPr/>
        </p:nvPicPr>
        <p:blipFill rotWithShape="1">
          <a:blip r:embed="rId4">
            <a:alphaModFix/>
          </a:blip>
          <a:srcRect b="0" l="0" r="0" t="0"/>
          <a:stretch/>
        </p:blipFill>
        <p:spPr>
          <a:xfrm>
            <a:off x="405720" y="2446920"/>
            <a:ext cx="10578240" cy="2035800"/>
          </a:xfrm>
          <a:prstGeom prst="rect">
            <a:avLst/>
          </a:prstGeom>
          <a:noFill/>
          <a:ln>
            <a:noFill/>
          </a:ln>
        </p:spPr>
      </p:pic>
      <p:pic>
        <p:nvPicPr>
          <p:cNvPr id="1941" name="Google Shape;1941;p59"/>
          <p:cNvPicPr preferRelativeResize="0"/>
          <p:nvPr/>
        </p:nvPicPr>
        <p:blipFill rotWithShape="1">
          <a:blip r:embed="rId5">
            <a:alphaModFix/>
          </a:blip>
          <a:srcRect b="0" l="0" r="0" t="0"/>
          <a:stretch/>
        </p:blipFill>
        <p:spPr>
          <a:xfrm>
            <a:off x="693360" y="5139720"/>
            <a:ext cx="5655240" cy="845640"/>
          </a:xfrm>
          <a:prstGeom prst="rect">
            <a:avLst/>
          </a:prstGeom>
          <a:noFill/>
          <a:ln>
            <a:noFill/>
          </a:ln>
        </p:spPr>
      </p:pic>
      <p:pic>
        <p:nvPicPr>
          <p:cNvPr id="1942" name="Google Shape;1942;p59"/>
          <p:cNvPicPr preferRelativeResize="0"/>
          <p:nvPr/>
        </p:nvPicPr>
        <p:blipFill rotWithShape="1">
          <a:blip r:embed="rId6">
            <a:alphaModFix/>
          </a:blip>
          <a:srcRect b="0" l="0" r="0" t="0"/>
          <a:stretch/>
        </p:blipFill>
        <p:spPr>
          <a:xfrm>
            <a:off x="7740360" y="5025960"/>
            <a:ext cx="3426120" cy="107316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7" name="Shape 1947"/>
        <p:cNvGrpSpPr/>
        <p:nvPr/>
      </p:nvGrpSpPr>
      <p:grpSpPr>
        <a:xfrm>
          <a:off x="0" y="0"/>
          <a:ext cx="0" cy="0"/>
          <a:chOff x="0" y="0"/>
          <a:chExt cx="0" cy="0"/>
        </a:xfrm>
      </p:grpSpPr>
      <p:sp>
        <p:nvSpPr>
          <p:cNvPr id="1948" name="Google Shape;1948;p6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CAN WE GET THIS WITHOUT SUBQUERY?</a:t>
            </a:r>
            <a:endParaRPr b="0" i="0" sz="4000" u="none" cap="none" strike="noStrike">
              <a:latin typeface="Arial"/>
              <a:ea typeface="Arial"/>
              <a:cs typeface="Arial"/>
              <a:sym typeface="Arial"/>
            </a:endParaRPr>
          </a:p>
        </p:txBody>
      </p:sp>
      <p:sp>
        <p:nvSpPr>
          <p:cNvPr id="1949" name="Google Shape;1949;p6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0" name="Google Shape;1950;p6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51" name="Google Shape;1951;p60"/>
          <p:cNvPicPr preferRelativeResize="0"/>
          <p:nvPr/>
        </p:nvPicPr>
        <p:blipFill rotWithShape="1">
          <a:blip r:embed="rId4">
            <a:alphaModFix/>
          </a:blip>
          <a:srcRect b="0" l="0" r="0" t="0"/>
          <a:stretch/>
        </p:blipFill>
        <p:spPr>
          <a:xfrm>
            <a:off x="7266960" y="2812320"/>
            <a:ext cx="4146480" cy="1299240"/>
          </a:xfrm>
          <a:prstGeom prst="rect">
            <a:avLst/>
          </a:prstGeom>
          <a:noFill/>
          <a:ln>
            <a:noFill/>
          </a:ln>
        </p:spPr>
      </p:pic>
      <p:pic>
        <p:nvPicPr>
          <p:cNvPr id="1952" name="Google Shape;1952;p60"/>
          <p:cNvPicPr preferRelativeResize="0"/>
          <p:nvPr/>
        </p:nvPicPr>
        <p:blipFill rotWithShape="1">
          <a:blip r:embed="rId5">
            <a:alphaModFix/>
          </a:blip>
          <a:srcRect b="0" l="0" r="0" t="0"/>
          <a:stretch/>
        </p:blipFill>
        <p:spPr>
          <a:xfrm>
            <a:off x="266760" y="2996640"/>
            <a:ext cx="6221160" cy="93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9"/>
          <p:cNvPicPr preferRelativeResize="0"/>
          <p:nvPr/>
        </p:nvPicPr>
        <p:blipFill rotWithShape="1">
          <a:blip r:embed="rId3">
            <a:alphaModFix/>
          </a:blip>
          <a:srcRect b="0" l="0" r="0" t="0"/>
          <a:stretch/>
        </p:blipFill>
        <p:spPr>
          <a:xfrm>
            <a:off x="7869600" y="2647800"/>
            <a:ext cx="4008960" cy="2161080"/>
          </a:xfrm>
          <a:prstGeom prst="rect">
            <a:avLst/>
          </a:prstGeom>
          <a:noFill/>
          <a:ln>
            <a:noFill/>
          </a:ln>
        </p:spPr>
      </p:pic>
      <p:sp>
        <p:nvSpPr>
          <p:cNvPr id="1340" name="Google Shape;1340;p9"/>
          <p:cNvSpPr/>
          <p:nvPr/>
        </p:nvSpPr>
        <p:spPr>
          <a:xfrm>
            <a:off x="678600" y="2309760"/>
            <a:ext cx="61462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how many times the SQL correlated subquery is executed?</a:t>
            </a:r>
            <a:endParaRPr b="0" i="0" sz="1800" u="none" cap="none" strike="noStrike">
              <a:latin typeface="Arial"/>
              <a:ea typeface="Arial"/>
              <a:cs typeface="Arial"/>
              <a:sym typeface="Arial"/>
            </a:endParaRPr>
          </a:p>
        </p:txBody>
      </p:sp>
      <p:pic>
        <p:nvPicPr>
          <p:cNvPr id="1341" name="Google Shape;1341;p9"/>
          <p:cNvPicPr preferRelativeResize="0"/>
          <p:nvPr/>
        </p:nvPicPr>
        <p:blipFill rotWithShape="1">
          <a:blip r:embed="rId4">
            <a:alphaModFix/>
          </a:blip>
          <a:srcRect b="0" l="0" r="0" t="0"/>
          <a:stretch/>
        </p:blipFill>
        <p:spPr>
          <a:xfrm>
            <a:off x="685800" y="3062160"/>
            <a:ext cx="6818400" cy="1494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7" name="Shape 1957"/>
        <p:cNvGrpSpPr/>
        <p:nvPr/>
      </p:nvGrpSpPr>
      <p:grpSpPr>
        <a:xfrm>
          <a:off x="0" y="0"/>
          <a:ext cx="0" cy="0"/>
          <a:chOff x="0" y="0"/>
          <a:chExt cx="0" cy="0"/>
        </a:xfrm>
      </p:grpSpPr>
      <p:sp>
        <p:nvSpPr>
          <p:cNvPr id="1958" name="Google Shape;1958;p6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ABOUT THE INNER QUERY?</a:t>
            </a:r>
            <a:endParaRPr b="0" i="0" sz="4000" u="none" cap="none" strike="noStrike">
              <a:latin typeface="Arial"/>
              <a:ea typeface="Arial"/>
              <a:cs typeface="Arial"/>
              <a:sym typeface="Arial"/>
            </a:endParaRPr>
          </a:p>
        </p:txBody>
      </p:sp>
      <p:sp>
        <p:nvSpPr>
          <p:cNvPr id="1959" name="Google Shape;1959;p6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0" name="Google Shape;1960;p6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61" name="Google Shape;1961;p61"/>
          <p:cNvPicPr preferRelativeResize="0"/>
          <p:nvPr/>
        </p:nvPicPr>
        <p:blipFill rotWithShape="1">
          <a:blip r:embed="rId4">
            <a:alphaModFix/>
          </a:blip>
          <a:srcRect b="0" l="0" r="0" t="0"/>
          <a:stretch/>
        </p:blipFill>
        <p:spPr>
          <a:xfrm>
            <a:off x="6452640" y="2902680"/>
            <a:ext cx="4396680" cy="415080"/>
          </a:xfrm>
          <a:prstGeom prst="rect">
            <a:avLst/>
          </a:prstGeom>
          <a:noFill/>
          <a:ln>
            <a:noFill/>
          </a:ln>
        </p:spPr>
      </p:pic>
      <p:pic>
        <p:nvPicPr>
          <p:cNvPr id="1962" name="Google Shape;1962;p61"/>
          <p:cNvPicPr preferRelativeResize="0"/>
          <p:nvPr/>
        </p:nvPicPr>
        <p:blipFill rotWithShape="1">
          <a:blip r:embed="rId5">
            <a:alphaModFix/>
          </a:blip>
          <a:srcRect b="0" l="0" r="0" t="0"/>
          <a:stretch/>
        </p:blipFill>
        <p:spPr>
          <a:xfrm>
            <a:off x="93600" y="2476080"/>
            <a:ext cx="6221160" cy="930600"/>
          </a:xfrm>
          <a:prstGeom prst="rect">
            <a:avLst/>
          </a:prstGeom>
          <a:noFill/>
          <a:ln>
            <a:noFill/>
          </a:ln>
        </p:spPr>
      </p:pic>
      <p:pic>
        <p:nvPicPr>
          <p:cNvPr id="1963" name="Google Shape;1963;p61"/>
          <p:cNvPicPr preferRelativeResize="0"/>
          <p:nvPr/>
        </p:nvPicPr>
        <p:blipFill rotWithShape="1">
          <a:blip r:embed="rId6">
            <a:alphaModFix/>
          </a:blip>
          <a:srcRect b="0" l="0" r="0" t="0"/>
          <a:stretch/>
        </p:blipFill>
        <p:spPr>
          <a:xfrm>
            <a:off x="7850520" y="3943080"/>
            <a:ext cx="2048400" cy="1230120"/>
          </a:xfrm>
          <a:prstGeom prst="rect">
            <a:avLst/>
          </a:prstGeom>
          <a:noFill/>
          <a:ln>
            <a:noFill/>
          </a:ln>
        </p:spPr>
      </p:pic>
      <p:pic>
        <p:nvPicPr>
          <p:cNvPr id="1964" name="Google Shape;1964;p61"/>
          <p:cNvPicPr preferRelativeResize="0"/>
          <p:nvPr/>
        </p:nvPicPr>
        <p:blipFill rotWithShape="1">
          <a:blip r:embed="rId7">
            <a:alphaModFix/>
          </a:blip>
          <a:srcRect b="0" l="0" r="0" t="0"/>
          <a:stretch/>
        </p:blipFill>
        <p:spPr>
          <a:xfrm>
            <a:off x="1202760" y="3873960"/>
            <a:ext cx="4146480" cy="1299240"/>
          </a:xfrm>
          <a:prstGeom prst="rect">
            <a:avLst/>
          </a:prstGeom>
          <a:noFill/>
          <a:ln>
            <a:noFill/>
          </a:ln>
        </p:spPr>
      </p:pic>
      <p:pic>
        <p:nvPicPr>
          <p:cNvPr id="1965" name="Google Shape;1965;p61"/>
          <p:cNvPicPr preferRelativeResize="0"/>
          <p:nvPr/>
        </p:nvPicPr>
        <p:blipFill rotWithShape="1">
          <a:blip r:embed="rId8">
            <a:alphaModFix/>
          </a:blip>
          <a:srcRect b="0" l="0" r="0" t="0"/>
          <a:stretch/>
        </p:blipFill>
        <p:spPr>
          <a:xfrm>
            <a:off x="6831000" y="6125040"/>
            <a:ext cx="3068280" cy="452520"/>
          </a:xfrm>
          <a:prstGeom prst="rect">
            <a:avLst/>
          </a:prstGeom>
          <a:noFill/>
          <a:ln>
            <a:noFill/>
          </a:ln>
        </p:spPr>
      </p:pic>
      <p:sp>
        <p:nvSpPr>
          <p:cNvPr id="1966" name="Google Shape;1966;p61"/>
          <p:cNvSpPr/>
          <p:nvPr/>
        </p:nvSpPr>
        <p:spPr>
          <a:xfrm>
            <a:off x="2808000" y="6179760"/>
            <a:ext cx="4126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Which operator can’t be used?</a:t>
            </a:r>
            <a:endParaRPr b="0" i="0" sz="1800" u="none" cap="none" strike="noStrike">
              <a:latin typeface="Arial"/>
              <a:ea typeface="Arial"/>
              <a:cs typeface="Arial"/>
              <a:sym typeface="Arial"/>
            </a:endParaRPr>
          </a:p>
        </p:txBody>
      </p:sp>
      <p:sp>
        <p:nvSpPr>
          <p:cNvPr id="1967" name="Google Shape;1967;p61"/>
          <p:cNvSpPr/>
          <p:nvPr/>
        </p:nvSpPr>
        <p:spPr>
          <a:xfrm>
            <a:off x="10056240" y="6472800"/>
            <a:ext cx="24854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2683C6"/>
                </a:solidFill>
                <a:latin typeface="Corbel"/>
                <a:ea typeface="Corbel"/>
                <a:cs typeface="Corbel"/>
                <a:sym typeface="Corbel"/>
              </a:rPr>
              <a:t>More on this later</a:t>
            </a:r>
            <a:endParaRPr b="0" i="0" sz="1800" u="none" cap="none" strike="noStrik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2" name="Shape 1972"/>
        <p:cNvGrpSpPr/>
        <p:nvPr/>
      </p:nvGrpSpPr>
      <p:grpSpPr>
        <a:xfrm>
          <a:off x="0" y="0"/>
          <a:ext cx="0" cy="0"/>
          <a:chOff x="0" y="0"/>
          <a:chExt cx="0" cy="0"/>
        </a:xfrm>
      </p:grpSpPr>
      <p:sp>
        <p:nvSpPr>
          <p:cNvPr id="1973" name="Google Shape;1973;p6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REWRITE</a:t>
            </a:r>
            <a:endParaRPr b="0" i="0" sz="4000" u="none" cap="none" strike="noStrike">
              <a:latin typeface="Arial"/>
              <a:ea typeface="Arial"/>
              <a:cs typeface="Arial"/>
              <a:sym typeface="Arial"/>
            </a:endParaRPr>
          </a:p>
        </p:txBody>
      </p:sp>
      <p:sp>
        <p:nvSpPr>
          <p:cNvPr id="1974" name="Google Shape;1974;p6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5" name="Google Shape;1975;p62"/>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76" name="Google Shape;1976;p62"/>
          <p:cNvPicPr preferRelativeResize="0"/>
          <p:nvPr/>
        </p:nvPicPr>
        <p:blipFill rotWithShape="1">
          <a:blip r:embed="rId4">
            <a:alphaModFix/>
          </a:blip>
          <a:srcRect b="0" l="0" r="0" t="0"/>
          <a:stretch/>
        </p:blipFill>
        <p:spPr>
          <a:xfrm>
            <a:off x="261720" y="2979720"/>
            <a:ext cx="6221160" cy="930600"/>
          </a:xfrm>
          <a:prstGeom prst="rect">
            <a:avLst/>
          </a:prstGeom>
          <a:noFill/>
          <a:ln>
            <a:noFill/>
          </a:ln>
        </p:spPr>
      </p:pic>
      <p:pic>
        <p:nvPicPr>
          <p:cNvPr id="1977" name="Google Shape;1977;p62"/>
          <p:cNvPicPr preferRelativeResize="0"/>
          <p:nvPr/>
        </p:nvPicPr>
        <p:blipFill rotWithShape="1">
          <a:blip r:embed="rId5">
            <a:alphaModFix/>
          </a:blip>
          <a:srcRect b="0" l="0" r="0" t="0"/>
          <a:stretch/>
        </p:blipFill>
        <p:spPr>
          <a:xfrm>
            <a:off x="7500600" y="2979720"/>
            <a:ext cx="4284720" cy="1005480"/>
          </a:xfrm>
          <a:prstGeom prst="rect">
            <a:avLst/>
          </a:prstGeom>
          <a:noFill/>
          <a:ln>
            <a:noFill/>
          </a:ln>
        </p:spPr>
      </p:pic>
      <p:pic>
        <p:nvPicPr>
          <p:cNvPr id="1978" name="Google Shape;1978;p62"/>
          <p:cNvPicPr preferRelativeResize="0"/>
          <p:nvPr/>
        </p:nvPicPr>
        <p:blipFill rotWithShape="1">
          <a:blip r:embed="rId6">
            <a:alphaModFix/>
          </a:blip>
          <a:srcRect b="0" l="0" r="0" t="0"/>
          <a:stretch/>
        </p:blipFill>
        <p:spPr>
          <a:xfrm>
            <a:off x="4020120" y="4345560"/>
            <a:ext cx="4146480" cy="1218600"/>
          </a:xfrm>
          <a:prstGeom prst="rect">
            <a:avLst/>
          </a:prstGeom>
          <a:noFill/>
          <a:ln>
            <a:noFill/>
          </a:ln>
        </p:spPr>
      </p:pic>
      <p:sp>
        <p:nvSpPr>
          <p:cNvPr id="1979" name="Google Shape;1979;p62"/>
          <p:cNvSpPr/>
          <p:nvPr/>
        </p:nvSpPr>
        <p:spPr>
          <a:xfrm>
            <a:off x="341640" y="6436800"/>
            <a:ext cx="30312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Subquery vs hard coding</a:t>
            </a:r>
            <a:endParaRPr b="0" i="0" sz="1800" u="none" cap="none" strike="noStrike">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4" name="Shape 1984"/>
        <p:cNvGrpSpPr/>
        <p:nvPr/>
      </p:nvGrpSpPr>
      <p:grpSpPr>
        <a:xfrm>
          <a:off x="0" y="0"/>
          <a:ext cx="0" cy="0"/>
          <a:chOff x="0" y="0"/>
          <a:chExt cx="0" cy="0"/>
        </a:xfrm>
      </p:grpSpPr>
      <p:sp>
        <p:nvSpPr>
          <p:cNvPr id="1985" name="Google Shape;1985;p63"/>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SCALAR SUBQUERIES</a:t>
            </a:r>
            <a:endParaRPr b="0" i="0" sz="4000" u="none" cap="none" strike="noStrike">
              <a:latin typeface="Arial"/>
              <a:ea typeface="Arial"/>
              <a:cs typeface="Arial"/>
              <a:sym typeface="Arial"/>
            </a:endParaRPr>
          </a:p>
        </p:txBody>
      </p:sp>
      <p:sp>
        <p:nvSpPr>
          <p:cNvPr id="1986" name="Google Shape;1986;p63"/>
          <p:cNvSpPr/>
          <p:nvPr/>
        </p:nvSpPr>
        <p:spPr>
          <a:xfrm>
            <a:off x="1202760" y="2011680"/>
            <a:ext cx="9780840" cy="420300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rPr b="0" i="0" lang="en-US" sz="3200" u="none" cap="none" strike="noStrike">
                <a:solidFill>
                  <a:srgbClr val="FFFFFF"/>
                </a:solidFill>
                <a:latin typeface="Corbel"/>
                <a:ea typeface="Corbel"/>
                <a:cs typeface="Corbel"/>
                <a:sym typeface="Corbel"/>
              </a:rPr>
              <a:t>Inequalities</a:t>
            </a:r>
            <a:endParaRPr b="0" i="0" sz="3200" u="none" cap="none" strike="noStrike">
              <a:latin typeface="Arial"/>
              <a:ea typeface="Arial"/>
              <a:cs typeface="Arial"/>
              <a:sym typeface="Arial"/>
            </a:endParaRPr>
          </a:p>
        </p:txBody>
      </p:sp>
      <p:pic>
        <p:nvPicPr>
          <p:cNvPr id="1987" name="Google Shape;1987;p63"/>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988" name="Google Shape;1988;p63"/>
          <p:cNvPicPr preferRelativeResize="0"/>
          <p:nvPr/>
        </p:nvPicPr>
        <p:blipFill rotWithShape="1">
          <a:blip r:embed="rId4">
            <a:alphaModFix/>
          </a:blip>
          <a:srcRect b="0" l="0" r="0" t="0"/>
          <a:stretch/>
        </p:blipFill>
        <p:spPr>
          <a:xfrm>
            <a:off x="866520" y="2556000"/>
            <a:ext cx="4969440" cy="959040"/>
          </a:xfrm>
          <a:prstGeom prst="rect">
            <a:avLst/>
          </a:prstGeom>
          <a:noFill/>
          <a:ln>
            <a:noFill/>
          </a:ln>
        </p:spPr>
      </p:pic>
      <p:pic>
        <p:nvPicPr>
          <p:cNvPr id="1989" name="Google Shape;1989;p63"/>
          <p:cNvPicPr preferRelativeResize="0"/>
          <p:nvPr/>
        </p:nvPicPr>
        <p:blipFill rotWithShape="1">
          <a:blip r:embed="rId5">
            <a:alphaModFix/>
          </a:blip>
          <a:srcRect b="0" l="0" r="0" t="0"/>
          <a:stretch/>
        </p:blipFill>
        <p:spPr>
          <a:xfrm>
            <a:off x="6415200" y="2546640"/>
            <a:ext cx="4998240" cy="968400"/>
          </a:xfrm>
          <a:prstGeom prst="rect">
            <a:avLst/>
          </a:prstGeom>
          <a:noFill/>
          <a:ln>
            <a:noFill/>
          </a:ln>
        </p:spPr>
      </p:pic>
      <p:pic>
        <p:nvPicPr>
          <p:cNvPr id="1990" name="Google Shape;1990;p63"/>
          <p:cNvPicPr preferRelativeResize="0"/>
          <p:nvPr/>
        </p:nvPicPr>
        <p:blipFill rotWithShape="1">
          <a:blip r:embed="rId6">
            <a:alphaModFix/>
          </a:blip>
          <a:srcRect b="0" l="0" r="0" t="0"/>
          <a:stretch/>
        </p:blipFill>
        <p:spPr>
          <a:xfrm>
            <a:off x="4614840" y="4928040"/>
            <a:ext cx="2957040" cy="1831320"/>
          </a:xfrm>
          <a:prstGeom prst="rect">
            <a:avLst/>
          </a:prstGeom>
          <a:noFill/>
          <a:ln>
            <a:noFill/>
          </a:ln>
        </p:spPr>
      </p:pic>
      <p:pic>
        <p:nvPicPr>
          <p:cNvPr id="1991" name="Google Shape;1991;p63"/>
          <p:cNvPicPr preferRelativeResize="0"/>
          <p:nvPr/>
        </p:nvPicPr>
        <p:blipFill rotWithShape="1">
          <a:blip r:embed="rId7">
            <a:alphaModFix/>
          </a:blip>
          <a:srcRect b="0" l="0" r="0" t="0"/>
          <a:stretch/>
        </p:blipFill>
        <p:spPr>
          <a:xfrm>
            <a:off x="3813480" y="4392360"/>
            <a:ext cx="4559760" cy="349200"/>
          </a:xfrm>
          <a:prstGeom prst="rect">
            <a:avLst/>
          </a:prstGeom>
          <a:noFill/>
          <a:ln>
            <a:noFill/>
          </a:ln>
        </p:spPr>
      </p:pic>
      <p:sp>
        <p:nvSpPr>
          <p:cNvPr id="1992" name="Google Shape;1992;p63"/>
          <p:cNvSpPr/>
          <p:nvPr/>
        </p:nvSpPr>
        <p:spPr>
          <a:xfrm>
            <a:off x="7654680" y="5613840"/>
            <a:ext cx="48553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Which query produces which result?</a:t>
            </a:r>
            <a:endParaRPr b="0" i="0" sz="1800" u="none" cap="none" strike="noStrike">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7" name="Shape 1997"/>
        <p:cNvGrpSpPr/>
        <p:nvPr/>
      </p:nvGrpSpPr>
      <p:grpSpPr>
        <a:xfrm>
          <a:off x="0" y="0"/>
          <a:ext cx="0" cy="0"/>
          <a:chOff x="0" y="0"/>
          <a:chExt cx="0" cy="0"/>
        </a:xfrm>
      </p:grpSpPr>
      <p:sp>
        <p:nvSpPr>
          <p:cNvPr id="1998" name="Google Shape;1998;p64"/>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1999" name="Google Shape;1999;p64"/>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FFFFFF"/>
                </a:solidFill>
                <a:latin typeface="Corbel"/>
                <a:ea typeface="Corbel"/>
                <a:cs typeface="Corbel"/>
                <a:sym typeface="Corbel"/>
              </a:rPr>
              <a:t>Inequalities</a:t>
            </a:r>
            <a:endParaRPr b="0" i="0" sz="36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3600" u="none" cap="none" strike="noStrike">
              <a:latin typeface="Arial"/>
              <a:ea typeface="Arial"/>
              <a:cs typeface="Arial"/>
              <a:sym typeface="Arial"/>
            </a:endParaRPr>
          </a:p>
        </p:txBody>
      </p:sp>
      <p:pic>
        <p:nvPicPr>
          <p:cNvPr id="2000" name="Google Shape;2000;p64"/>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01" name="Google Shape;2001;p64"/>
          <p:cNvPicPr preferRelativeResize="0"/>
          <p:nvPr/>
        </p:nvPicPr>
        <p:blipFill rotWithShape="1">
          <a:blip r:embed="rId4">
            <a:alphaModFix/>
          </a:blip>
          <a:srcRect b="0" l="0" r="0" t="0"/>
          <a:stretch/>
        </p:blipFill>
        <p:spPr>
          <a:xfrm>
            <a:off x="866520" y="2556000"/>
            <a:ext cx="4969440" cy="959040"/>
          </a:xfrm>
          <a:prstGeom prst="rect">
            <a:avLst/>
          </a:prstGeom>
          <a:noFill/>
          <a:ln>
            <a:noFill/>
          </a:ln>
        </p:spPr>
      </p:pic>
      <p:pic>
        <p:nvPicPr>
          <p:cNvPr id="2002" name="Google Shape;2002;p64"/>
          <p:cNvPicPr preferRelativeResize="0"/>
          <p:nvPr/>
        </p:nvPicPr>
        <p:blipFill rotWithShape="1">
          <a:blip r:embed="rId5">
            <a:alphaModFix/>
          </a:blip>
          <a:srcRect b="0" l="0" r="0" t="0"/>
          <a:stretch/>
        </p:blipFill>
        <p:spPr>
          <a:xfrm>
            <a:off x="6415200" y="2546640"/>
            <a:ext cx="4998240" cy="968400"/>
          </a:xfrm>
          <a:prstGeom prst="rect">
            <a:avLst/>
          </a:prstGeom>
          <a:noFill/>
          <a:ln>
            <a:noFill/>
          </a:ln>
        </p:spPr>
      </p:pic>
      <p:pic>
        <p:nvPicPr>
          <p:cNvPr id="2003" name="Google Shape;2003;p64"/>
          <p:cNvPicPr preferRelativeResize="0"/>
          <p:nvPr/>
        </p:nvPicPr>
        <p:blipFill rotWithShape="1">
          <a:blip r:embed="rId6">
            <a:alphaModFix/>
          </a:blip>
          <a:srcRect b="0" l="0" r="0" t="0"/>
          <a:stretch/>
        </p:blipFill>
        <p:spPr>
          <a:xfrm>
            <a:off x="1629000" y="3736800"/>
            <a:ext cx="2957040" cy="1831320"/>
          </a:xfrm>
          <a:prstGeom prst="rect">
            <a:avLst/>
          </a:prstGeom>
          <a:noFill/>
          <a:ln>
            <a:noFill/>
          </a:ln>
        </p:spPr>
      </p:pic>
      <p:pic>
        <p:nvPicPr>
          <p:cNvPr id="2004" name="Google Shape;2004;p64"/>
          <p:cNvPicPr preferRelativeResize="0"/>
          <p:nvPr/>
        </p:nvPicPr>
        <p:blipFill rotWithShape="1">
          <a:blip r:embed="rId7">
            <a:alphaModFix/>
          </a:blip>
          <a:srcRect b="0" l="0" r="0" t="0"/>
          <a:stretch/>
        </p:blipFill>
        <p:spPr>
          <a:xfrm>
            <a:off x="6634440" y="4095360"/>
            <a:ext cx="4559760" cy="349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9" name="Shape 2009"/>
        <p:cNvGrpSpPr/>
        <p:nvPr/>
      </p:nvGrpSpPr>
      <p:grpSpPr>
        <a:xfrm>
          <a:off x="0" y="0"/>
          <a:ext cx="0" cy="0"/>
          <a:chOff x="0" y="0"/>
          <a:chExt cx="0" cy="0"/>
        </a:xfrm>
      </p:grpSpPr>
      <p:sp>
        <p:nvSpPr>
          <p:cNvPr id="2010" name="Google Shape;2010;p6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CLARIFICATION</a:t>
            </a:r>
            <a:endParaRPr b="0" i="0" sz="4000" u="none" cap="none" strike="noStrike">
              <a:latin typeface="Arial"/>
              <a:ea typeface="Arial"/>
              <a:cs typeface="Arial"/>
              <a:sym typeface="Arial"/>
            </a:endParaRPr>
          </a:p>
        </p:txBody>
      </p:sp>
      <p:sp>
        <p:nvSpPr>
          <p:cNvPr id="2011" name="Google Shape;2011;p6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2" name="Google Shape;2012;p6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13" name="Google Shape;2013;p65"/>
          <p:cNvPicPr preferRelativeResize="0"/>
          <p:nvPr/>
        </p:nvPicPr>
        <p:blipFill rotWithShape="1">
          <a:blip r:embed="rId4">
            <a:alphaModFix/>
          </a:blip>
          <a:srcRect b="0" l="0" r="0" t="0"/>
          <a:stretch/>
        </p:blipFill>
        <p:spPr>
          <a:xfrm>
            <a:off x="2306160" y="2678760"/>
            <a:ext cx="7054200" cy="415080"/>
          </a:xfrm>
          <a:prstGeom prst="rect">
            <a:avLst/>
          </a:prstGeom>
          <a:noFill/>
          <a:ln>
            <a:noFill/>
          </a:ln>
        </p:spPr>
      </p:pic>
      <p:pic>
        <p:nvPicPr>
          <p:cNvPr id="2014" name="Google Shape;2014;p65"/>
          <p:cNvPicPr preferRelativeResize="0"/>
          <p:nvPr/>
        </p:nvPicPr>
        <p:blipFill rotWithShape="1">
          <a:blip r:embed="rId5">
            <a:alphaModFix/>
          </a:blip>
          <a:srcRect b="0" l="0" r="0" t="0"/>
          <a:stretch/>
        </p:blipFill>
        <p:spPr>
          <a:xfrm>
            <a:off x="4928040" y="3538800"/>
            <a:ext cx="1511280" cy="1568520"/>
          </a:xfrm>
          <a:prstGeom prst="rect">
            <a:avLst/>
          </a:prstGeom>
          <a:noFill/>
          <a:ln>
            <a:noFill/>
          </a:ln>
        </p:spPr>
      </p:pic>
      <p:pic>
        <p:nvPicPr>
          <p:cNvPr id="2015" name="Google Shape;2015;p65"/>
          <p:cNvPicPr preferRelativeResize="0"/>
          <p:nvPr/>
        </p:nvPicPr>
        <p:blipFill rotWithShape="1">
          <a:blip r:embed="rId6">
            <a:alphaModFix/>
          </a:blip>
          <a:srcRect b="0" l="0" r="0" t="0"/>
          <a:stretch/>
        </p:blipFill>
        <p:spPr>
          <a:xfrm>
            <a:off x="2306160" y="5762160"/>
            <a:ext cx="3068280" cy="452520"/>
          </a:xfrm>
          <a:prstGeom prst="rect">
            <a:avLst/>
          </a:prstGeom>
          <a:noFill/>
          <a:ln>
            <a:noFill/>
          </a:ln>
        </p:spPr>
      </p:pic>
      <p:sp>
        <p:nvSpPr>
          <p:cNvPr id="2016" name="Google Shape;2016;p65"/>
          <p:cNvSpPr/>
          <p:nvPr/>
        </p:nvSpPr>
        <p:spPr>
          <a:xfrm>
            <a:off x="6244920" y="5884920"/>
            <a:ext cx="59403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2683C6"/>
                </a:solidFill>
                <a:latin typeface="Arial"/>
                <a:ea typeface="Arial"/>
                <a:cs typeface="Arial"/>
                <a:sym typeface="Arial"/>
              </a:rPr>
              <a:t>a single thing cannot be equated to a set of things.</a:t>
            </a:r>
            <a:endParaRPr b="0" i="0" sz="1800" u="none" cap="none" strike="noStrike">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1" name="Shape 2021"/>
        <p:cNvGrpSpPr/>
        <p:nvPr/>
      </p:nvGrpSpPr>
      <p:grpSpPr>
        <a:xfrm>
          <a:off x="0" y="0"/>
          <a:ext cx="0" cy="0"/>
          <a:chOff x="0" y="0"/>
          <a:chExt cx="0" cy="0"/>
        </a:xfrm>
      </p:grpSpPr>
      <p:sp>
        <p:nvSpPr>
          <p:cNvPr id="2022" name="Google Shape;2022;p6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CLARIFICATION</a:t>
            </a:r>
            <a:endParaRPr b="0" i="0" sz="4000" u="none" cap="none" strike="noStrike">
              <a:latin typeface="Arial"/>
              <a:ea typeface="Arial"/>
              <a:cs typeface="Arial"/>
              <a:sym typeface="Arial"/>
            </a:endParaRPr>
          </a:p>
        </p:txBody>
      </p:sp>
      <p:sp>
        <p:nvSpPr>
          <p:cNvPr id="2023" name="Google Shape;2023;p6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4" name="Google Shape;2024;p6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25" name="Google Shape;2025;p66"/>
          <p:cNvPicPr preferRelativeResize="0"/>
          <p:nvPr/>
        </p:nvPicPr>
        <p:blipFill rotWithShape="1">
          <a:blip r:embed="rId4">
            <a:alphaModFix/>
          </a:blip>
          <a:srcRect b="0" l="0" r="0" t="0"/>
          <a:stretch/>
        </p:blipFill>
        <p:spPr>
          <a:xfrm>
            <a:off x="2306160" y="2678760"/>
            <a:ext cx="7054200" cy="415080"/>
          </a:xfrm>
          <a:prstGeom prst="rect">
            <a:avLst/>
          </a:prstGeom>
          <a:noFill/>
          <a:ln>
            <a:noFill/>
          </a:ln>
        </p:spPr>
      </p:pic>
      <p:pic>
        <p:nvPicPr>
          <p:cNvPr id="2026" name="Google Shape;2026;p66"/>
          <p:cNvPicPr preferRelativeResize="0"/>
          <p:nvPr/>
        </p:nvPicPr>
        <p:blipFill rotWithShape="1">
          <a:blip r:embed="rId5">
            <a:alphaModFix/>
          </a:blip>
          <a:srcRect b="0" l="0" r="0" t="0"/>
          <a:stretch/>
        </p:blipFill>
        <p:spPr>
          <a:xfrm>
            <a:off x="4928040" y="3538800"/>
            <a:ext cx="1511280" cy="1568520"/>
          </a:xfrm>
          <a:prstGeom prst="rect">
            <a:avLst/>
          </a:prstGeom>
          <a:noFill/>
          <a:ln>
            <a:noFill/>
          </a:ln>
        </p:spPr>
      </p:pic>
      <p:pic>
        <p:nvPicPr>
          <p:cNvPr id="2027" name="Google Shape;2027;p66"/>
          <p:cNvPicPr preferRelativeResize="0"/>
          <p:nvPr/>
        </p:nvPicPr>
        <p:blipFill rotWithShape="1">
          <a:blip r:embed="rId6">
            <a:alphaModFix/>
          </a:blip>
          <a:srcRect b="0" l="0" r="0" t="0"/>
          <a:stretch/>
        </p:blipFill>
        <p:spPr>
          <a:xfrm>
            <a:off x="2306160" y="5762160"/>
            <a:ext cx="3068280" cy="452520"/>
          </a:xfrm>
          <a:prstGeom prst="rect">
            <a:avLst/>
          </a:prstGeom>
          <a:noFill/>
          <a:ln>
            <a:noFill/>
          </a:ln>
        </p:spPr>
      </p:pic>
      <p:sp>
        <p:nvSpPr>
          <p:cNvPr id="2028" name="Google Shape;2028;p66"/>
          <p:cNvSpPr/>
          <p:nvPr/>
        </p:nvSpPr>
        <p:spPr>
          <a:xfrm>
            <a:off x="6244920" y="5884920"/>
            <a:ext cx="59403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2683C6"/>
                </a:solidFill>
                <a:latin typeface="Arial"/>
                <a:ea typeface="Arial"/>
                <a:cs typeface="Arial"/>
                <a:sym typeface="Arial"/>
              </a:rPr>
              <a:t>a single thing cannot be equated to a set of things.</a:t>
            </a:r>
            <a:endParaRPr b="0" i="0" sz="1800" u="none" cap="none" strike="noStrike">
              <a:latin typeface="Arial"/>
              <a:ea typeface="Arial"/>
              <a:cs typeface="Arial"/>
              <a:sym typeface="Arial"/>
            </a:endParaRPr>
          </a:p>
        </p:txBody>
      </p:sp>
      <p:sp>
        <p:nvSpPr>
          <p:cNvPr id="2029" name="Google Shape;2029;p66"/>
          <p:cNvSpPr/>
          <p:nvPr/>
        </p:nvSpPr>
        <p:spPr>
          <a:xfrm>
            <a:off x="5746680" y="6494040"/>
            <a:ext cx="17769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Corbel"/>
                <a:ea typeface="Corbel"/>
                <a:cs typeface="Corbel"/>
                <a:sym typeface="Corbel"/>
              </a:rPr>
              <a:t>How to solve?</a:t>
            </a:r>
            <a:endParaRPr b="0" i="0" sz="1800" u="none" cap="none" strike="noStrike">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4" name="Shape 2034"/>
        <p:cNvGrpSpPr/>
        <p:nvPr/>
      </p:nvGrpSpPr>
      <p:grpSpPr>
        <a:xfrm>
          <a:off x="0" y="0"/>
          <a:ext cx="0" cy="0"/>
          <a:chOff x="0" y="0"/>
          <a:chExt cx="0" cy="0"/>
        </a:xfrm>
      </p:grpSpPr>
      <p:sp>
        <p:nvSpPr>
          <p:cNvPr id="2035" name="Google Shape;2035;p67"/>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MULTIPLE-ROW, SINGLE-COLUMN SUBQUERIES</a:t>
            </a:r>
            <a:endParaRPr b="0" i="0" sz="4000" u="none" cap="none" strike="noStrike">
              <a:latin typeface="Arial"/>
              <a:ea typeface="Arial"/>
              <a:cs typeface="Arial"/>
              <a:sym typeface="Arial"/>
            </a:endParaRPr>
          </a:p>
        </p:txBody>
      </p:sp>
      <p:sp>
        <p:nvSpPr>
          <p:cNvPr id="2036" name="Google Shape;2036;p6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7" name="Google Shape;2037;p6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38" name="Google Shape;2038;p67"/>
          <p:cNvPicPr preferRelativeResize="0"/>
          <p:nvPr/>
        </p:nvPicPr>
        <p:blipFill rotWithShape="1">
          <a:blip r:embed="rId4">
            <a:alphaModFix/>
          </a:blip>
          <a:srcRect b="0" l="0" r="0" t="0"/>
          <a:stretch/>
        </p:blipFill>
        <p:spPr>
          <a:xfrm>
            <a:off x="1892160" y="2427840"/>
            <a:ext cx="3216600" cy="730440"/>
          </a:xfrm>
          <a:prstGeom prst="rect">
            <a:avLst/>
          </a:prstGeom>
          <a:noFill/>
          <a:ln>
            <a:noFill/>
          </a:ln>
        </p:spPr>
      </p:pic>
      <p:pic>
        <p:nvPicPr>
          <p:cNvPr id="2039" name="Google Shape;2039;p67"/>
          <p:cNvPicPr preferRelativeResize="0"/>
          <p:nvPr/>
        </p:nvPicPr>
        <p:blipFill rotWithShape="1">
          <a:blip r:embed="rId5">
            <a:alphaModFix/>
          </a:blip>
          <a:srcRect b="0" l="0" r="0" t="0"/>
          <a:stretch/>
        </p:blipFill>
        <p:spPr>
          <a:xfrm>
            <a:off x="6639840" y="2437200"/>
            <a:ext cx="3997800" cy="720720"/>
          </a:xfrm>
          <a:prstGeom prst="rect">
            <a:avLst/>
          </a:prstGeom>
          <a:noFill/>
          <a:ln>
            <a:noFill/>
          </a:ln>
        </p:spPr>
      </p:pic>
      <p:sp>
        <p:nvSpPr>
          <p:cNvPr id="2040" name="Google Shape;2040;p67"/>
          <p:cNvSpPr/>
          <p:nvPr/>
        </p:nvSpPr>
        <p:spPr>
          <a:xfrm>
            <a:off x="7831440" y="4572000"/>
            <a:ext cx="31528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Corbel"/>
                <a:ea typeface="Corbel"/>
                <a:cs typeface="Corbel"/>
                <a:sym typeface="Corbel"/>
              </a:rPr>
              <a:t>Subquery vs hard coding?</a:t>
            </a:r>
            <a:endParaRPr b="0" i="0" sz="1800" u="none" cap="none" strike="noStrike">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5" name="Shape 2045"/>
        <p:cNvGrpSpPr/>
        <p:nvPr/>
      </p:nvGrpSpPr>
      <p:grpSpPr>
        <a:xfrm>
          <a:off x="0" y="0"/>
          <a:ext cx="0" cy="0"/>
          <a:chOff x="0" y="0"/>
          <a:chExt cx="0" cy="0"/>
        </a:xfrm>
      </p:grpSpPr>
      <p:sp>
        <p:nvSpPr>
          <p:cNvPr id="2046" name="Google Shape;2046;p68"/>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MULTIPLE-ROW, SINGLE-COLUMN SUBQUERIES</a:t>
            </a:r>
            <a:endParaRPr b="0" i="0" sz="4000" u="none" cap="none" strike="noStrike">
              <a:latin typeface="Arial"/>
              <a:ea typeface="Arial"/>
              <a:cs typeface="Arial"/>
              <a:sym typeface="Arial"/>
            </a:endParaRPr>
          </a:p>
        </p:txBody>
      </p:sp>
      <p:sp>
        <p:nvSpPr>
          <p:cNvPr id="2047" name="Google Shape;2047;p68"/>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IN     NOT IN </a:t>
            </a:r>
            <a:endParaRPr b="0" i="0" sz="2200" u="none" cap="none" strike="noStrike">
              <a:latin typeface="Arial"/>
              <a:ea typeface="Arial"/>
              <a:cs typeface="Arial"/>
              <a:sym typeface="Arial"/>
            </a:endParaRPr>
          </a:p>
        </p:txBody>
      </p:sp>
      <p:pic>
        <p:nvPicPr>
          <p:cNvPr id="2048" name="Google Shape;2048;p6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49" name="Google Shape;2049;p68"/>
          <p:cNvPicPr preferRelativeResize="0"/>
          <p:nvPr/>
        </p:nvPicPr>
        <p:blipFill rotWithShape="1">
          <a:blip r:embed="rId4">
            <a:alphaModFix/>
          </a:blip>
          <a:srcRect b="0" l="0" r="0" t="0"/>
          <a:stretch/>
        </p:blipFill>
        <p:spPr>
          <a:xfrm>
            <a:off x="1892160" y="3063240"/>
            <a:ext cx="3216600" cy="730440"/>
          </a:xfrm>
          <a:prstGeom prst="rect">
            <a:avLst/>
          </a:prstGeom>
          <a:noFill/>
          <a:ln>
            <a:noFill/>
          </a:ln>
        </p:spPr>
      </p:pic>
      <p:pic>
        <p:nvPicPr>
          <p:cNvPr id="2050" name="Google Shape;2050;p68"/>
          <p:cNvPicPr preferRelativeResize="0"/>
          <p:nvPr/>
        </p:nvPicPr>
        <p:blipFill rotWithShape="1">
          <a:blip r:embed="rId5">
            <a:alphaModFix/>
          </a:blip>
          <a:srcRect b="0" l="0" r="0" t="0"/>
          <a:stretch/>
        </p:blipFill>
        <p:spPr>
          <a:xfrm>
            <a:off x="6892920" y="3167280"/>
            <a:ext cx="3997800" cy="720720"/>
          </a:xfrm>
          <a:prstGeom prst="rect">
            <a:avLst/>
          </a:prstGeom>
          <a:noFill/>
          <a:ln>
            <a:noFill/>
          </a:ln>
        </p:spPr>
      </p:pic>
      <p:pic>
        <p:nvPicPr>
          <p:cNvPr id="2051" name="Google Shape;2051;p68"/>
          <p:cNvPicPr preferRelativeResize="0"/>
          <p:nvPr/>
        </p:nvPicPr>
        <p:blipFill rotWithShape="1">
          <a:blip r:embed="rId6">
            <a:alphaModFix/>
          </a:blip>
          <a:srcRect b="0" l="0" r="0" t="0"/>
          <a:stretch/>
        </p:blipFill>
        <p:spPr>
          <a:xfrm>
            <a:off x="1892160" y="4422960"/>
            <a:ext cx="3426120" cy="1425600"/>
          </a:xfrm>
          <a:prstGeom prst="rect">
            <a:avLst/>
          </a:prstGeom>
          <a:noFill/>
          <a:ln>
            <a:noFill/>
          </a:ln>
        </p:spPr>
      </p:pic>
      <p:pic>
        <p:nvPicPr>
          <p:cNvPr id="2052" name="Google Shape;2052;p68"/>
          <p:cNvPicPr preferRelativeResize="0"/>
          <p:nvPr/>
        </p:nvPicPr>
        <p:blipFill rotWithShape="1">
          <a:blip r:embed="rId7">
            <a:alphaModFix/>
          </a:blip>
          <a:srcRect b="0" l="0" r="0" t="0"/>
          <a:stretch/>
        </p:blipFill>
        <p:spPr>
          <a:xfrm>
            <a:off x="7239960" y="4353840"/>
            <a:ext cx="3397680" cy="143532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6" name="Shape 2056"/>
        <p:cNvGrpSpPr/>
        <p:nvPr/>
      </p:nvGrpSpPr>
      <p:grpSpPr>
        <a:xfrm>
          <a:off x="0" y="0"/>
          <a:ext cx="0" cy="0"/>
          <a:chOff x="0" y="0"/>
          <a:chExt cx="0" cy="0"/>
        </a:xfrm>
      </p:grpSpPr>
      <p:sp>
        <p:nvSpPr>
          <p:cNvPr id="2057" name="Google Shape;2057;p6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OUTPUT?</a:t>
            </a:r>
            <a:endParaRPr b="0" i="0" sz="4000" u="none" cap="none" strike="noStrike">
              <a:latin typeface="Arial"/>
              <a:ea typeface="Arial"/>
              <a:cs typeface="Arial"/>
              <a:sym typeface="Arial"/>
            </a:endParaRPr>
          </a:p>
        </p:txBody>
      </p:sp>
      <p:sp>
        <p:nvSpPr>
          <p:cNvPr id="2058" name="Google Shape;2058;p69"/>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p:txBody>
      </p:sp>
      <p:pic>
        <p:nvPicPr>
          <p:cNvPr id="2059" name="Google Shape;2059;p6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60" name="Google Shape;2060;p69"/>
          <p:cNvPicPr preferRelativeResize="0"/>
          <p:nvPr/>
        </p:nvPicPr>
        <p:blipFill rotWithShape="1">
          <a:blip r:embed="rId4">
            <a:alphaModFix/>
          </a:blip>
          <a:srcRect b="0" l="0" r="0" t="0"/>
          <a:stretch/>
        </p:blipFill>
        <p:spPr>
          <a:xfrm>
            <a:off x="2639160" y="2599920"/>
            <a:ext cx="4447440" cy="83376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5" name="Shape 2065"/>
        <p:cNvGrpSpPr/>
        <p:nvPr/>
      </p:nvGrpSpPr>
      <p:grpSpPr>
        <a:xfrm>
          <a:off x="0" y="0"/>
          <a:ext cx="0" cy="0"/>
          <a:chOff x="0" y="0"/>
          <a:chExt cx="0" cy="0"/>
        </a:xfrm>
      </p:grpSpPr>
      <p:sp>
        <p:nvSpPr>
          <p:cNvPr id="2066" name="Google Shape;2066;p7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OUTPUT?</a:t>
            </a:r>
            <a:endParaRPr b="0" i="0" sz="4000" u="none" cap="none" strike="noStrike">
              <a:latin typeface="Arial"/>
              <a:ea typeface="Arial"/>
              <a:cs typeface="Arial"/>
              <a:sym typeface="Arial"/>
            </a:endParaRPr>
          </a:p>
        </p:txBody>
      </p:sp>
      <p:sp>
        <p:nvSpPr>
          <p:cNvPr id="2067" name="Google Shape;2067;p70"/>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p:txBody>
      </p:sp>
      <p:pic>
        <p:nvPicPr>
          <p:cNvPr id="2068" name="Google Shape;2068;p7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2069" name="Google Shape;2069;p70"/>
          <p:cNvPicPr preferRelativeResize="0"/>
          <p:nvPr/>
        </p:nvPicPr>
        <p:blipFill rotWithShape="1">
          <a:blip r:embed="rId4">
            <a:alphaModFix/>
          </a:blip>
          <a:srcRect b="0" l="0" r="0" t="0"/>
          <a:stretch/>
        </p:blipFill>
        <p:spPr>
          <a:xfrm>
            <a:off x="2540520" y="2958480"/>
            <a:ext cx="6317640" cy="14234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2021-02-25T12:39:56Z</dcterms:created>
  <dc:creator>santarabantoosoo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18</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138</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198</vt:i4>
  </property>
</Properties>
</file>